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027d8ab9184a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495e35770d4914"/>
  </p:sldMasterIdLst>
  <p:sldIdLst>
    <p:sldId xmlns:r="http://schemas.openxmlformats.org/officeDocument/2006/relationships" id="256" r:id="Rc446b93ac40246a9"/>
    <p:sldId xmlns:r="http://schemas.openxmlformats.org/officeDocument/2006/relationships" id="257" r:id="Ra2b3daca33454fa8"/>
    <p:sldId xmlns:r="http://schemas.openxmlformats.org/officeDocument/2006/relationships" id="258" r:id="R46e352a01b3d4831"/>
    <p:sldId xmlns:r="http://schemas.openxmlformats.org/officeDocument/2006/relationships" id="259" r:id="R0dbc534cc2264e7a"/>
    <p:sldId xmlns:r="http://schemas.openxmlformats.org/officeDocument/2006/relationships" id="260" r:id="R27c47d3e8aad48c9"/>
    <p:sldId xmlns:r="http://schemas.openxmlformats.org/officeDocument/2006/relationships" id="261" r:id="R4fd1bf9c433141aa"/>
    <p:sldId xmlns:r="http://schemas.openxmlformats.org/officeDocument/2006/relationships" id="262" r:id="R7e1810f7966346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95e35770d4914" /><Relationship Type="http://schemas.openxmlformats.org/officeDocument/2006/relationships/slide" Target="/ppt/slides/slide1.xml" Id="Rc446b93ac40246a9" /><Relationship Type="http://schemas.openxmlformats.org/officeDocument/2006/relationships/slide" Target="/ppt/slides/slide2.xml" Id="Ra2b3daca33454fa8" /><Relationship Type="http://schemas.openxmlformats.org/officeDocument/2006/relationships/slide" Target="/ppt/slides/slide3.xml" Id="R46e352a01b3d4831" /><Relationship Type="http://schemas.openxmlformats.org/officeDocument/2006/relationships/slide" Target="/ppt/slides/slide4.xml" Id="R0dbc534cc2264e7a" /><Relationship Type="http://schemas.openxmlformats.org/officeDocument/2006/relationships/slide" Target="/ppt/slides/slide5.xml" Id="R27c47d3e8aad48c9" /><Relationship Type="http://schemas.openxmlformats.org/officeDocument/2006/relationships/slide" Target="/ppt/slides/slide6.xml" Id="R4fd1bf9c433141aa" /><Relationship Type="http://schemas.openxmlformats.org/officeDocument/2006/relationships/slide" Target="/ppt/slides/slide7.xml" Id="R7e1810f7966346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28d2e121d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dc60faccc4d3c" /><Relationship Type="http://schemas.openxmlformats.org/officeDocument/2006/relationships/theme" Target="/ppt/slideMasters/theme/theme1.xml" Id="R550e813cbb26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0dc60faccc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aa4fe89c6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9519a3322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f34589e48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fae63953a40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94e266c5b43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af11267864e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e2fb3d76e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