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a07712431943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d677aae36a45d3"/>
  </p:sldMasterIdLst>
  <p:sldIdLst>
    <p:sldId xmlns:r="http://schemas.openxmlformats.org/officeDocument/2006/relationships" id="256" r:id="R829ae9b06c374f37"/>
    <p:sldId xmlns:r="http://schemas.openxmlformats.org/officeDocument/2006/relationships" id="257" r:id="R0334ad7738e446bf"/>
    <p:sldId xmlns:r="http://schemas.openxmlformats.org/officeDocument/2006/relationships" id="258" r:id="R0bea7d71424d4b39"/>
    <p:sldId xmlns:r="http://schemas.openxmlformats.org/officeDocument/2006/relationships" id="259" r:id="R33bac1335886477e"/>
    <p:sldId xmlns:r="http://schemas.openxmlformats.org/officeDocument/2006/relationships" id="260" r:id="Rc1f479320f6d44f3"/>
    <p:sldId xmlns:r="http://schemas.openxmlformats.org/officeDocument/2006/relationships" id="261" r:id="R96642c4f18f44f4e"/>
    <p:sldId xmlns:r="http://schemas.openxmlformats.org/officeDocument/2006/relationships" id="262" r:id="R6dddf600bf9d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677aae36a45d3" /><Relationship Type="http://schemas.openxmlformats.org/officeDocument/2006/relationships/slide" Target="/ppt/slides/slide1.xml" Id="R829ae9b06c374f37" /><Relationship Type="http://schemas.openxmlformats.org/officeDocument/2006/relationships/slide" Target="/ppt/slides/slide2.xml" Id="R0334ad7738e446bf" /><Relationship Type="http://schemas.openxmlformats.org/officeDocument/2006/relationships/slide" Target="/ppt/slides/slide3.xml" Id="R0bea7d71424d4b39" /><Relationship Type="http://schemas.openxmlformats.org/officeDocument/2006/relationships/slide" Target="/ppt/slides/slide4.xml" Id="R33bac1335886477e" /><Relationship Type="http://schemas.openxmlformats.org/officeDocument/2006/relationships/slide" Target="/ppt/slides/slide5.xml" Id="Rc1f479320f6d44f3" /><Relationship Type="http://schemas.openxmlformats.org/officeDocument/2006/relationships/slide" Target="/ppt/slides/slide6.xml" Id="R96642c4f18f44f4e" /><Relationship Type="http://schemas.openxmlformats.org/officeDocument/2006/relationships/slide" Target="/ppt/slides/slide7.xml" Id="R6dddf600bf9d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884748b6c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09489050e4c5a" /><Relationship Type="http://schemas.openxmlformats.org/officeDocument/2006/relationships/theme" Target="/ppt/slideMasters/theme/theme1.xml" Id="Rb5af43075c41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f09489050e4c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37b21823e42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82946073c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faec7e2f6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a06760cdb4a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b1fa3f7ff48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744f734de4c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3e0fa84f14e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9 509 057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BERIT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32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