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daa9fb874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1dd4f515142c3"/>
  </p:sldMasterIdLst>
  <p:sldIdLst>
    <p:sldId xmlns:r="http://schemas.openxmlformats.org/officeDocument/2006/relationships" id="256" r:id="R13a98e8ce3f64693"/>
    <p:sldId xmlns:r="http://schemas.openxmlformats.org/officeDocument/2006/relationships" id="257" r:id="R550a2bdf48fd45f1"/>
    <p:sldId xmlns:r="http://schemas.openxmlformats.org/officeDocument/2006/relationships" id="258" r:id="Rb53e74084ccf4f0e"/>
    <p:sldId xmlns:r="http://schemas.openxmlformats.org/officeDocument/2006/relationships" id="259" r:id="Rfd9f3bfbadbc4dd0"/>
    <p:sldId xmlns:r="http://schemas.openxmlformats.org/officeDocument/2006/relationships" id="260" r:id="Ra3e2de6d9c1a4ea7"/>
    <p:sldId xmlns:r="http://schemas.openxmlformats.org/officeDocument/2006/relationships" id="261" r:id="R92ea8d46cc6843a0"/>
    <p:sldId xmlns:r="http://schemas.openxmlformats.org/officeDocument/2006/relationships" id="262" r:id="Raca3c9e47e02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1dd4f515142c3" /><Relationship Type="http://schemas.openxmlformats.org/officeDocument/2006/relationships/slide" Target="/ppt/slides/slide1.xml" Id="R13a98e8ce3f64693" /><Relationship Type="http://schemas.openxmlformats.org/officeDocument/2006/relationships/slide" Target="/ppt/slides/slide2.xml" Id="R550a2bdf48fd45f1" /><Relationship Type="http://schemas.openxmlformats.org/officeDocument/2006/relationships/slide" Target="/ppt/slides/slide3.xml" Id="Rb53e74084ccf4f0e" /><Relationship Type="http://schemas.openxmlformats.org/officeDocument/2006/relationships/slide" Target="/ppt/slides/slide4.xml" Id="Rfd9f3bfbadbc4dd0" /><Relationship Type="http://schemas.openxmlformats.org/officeDocument/2006/relationships/slide" Target="/ppt/slides/slide5.xml" Id="Ra3e2de6d9c1a4ea7" /><Relationship Type="http://schemas.openxmlformats.org/officeDocument/2006/relationships/slide" Target="/ppt/slides/slide6.xml" Id="R92ea8d46cc6843a0" /><Relationship Type="http://schemas.openxmlformats.org/officeDocument/2006/relationships/slide" Target="/ppt/slides/slide7.xml" Id="Raca3c9e47e02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7f28702e7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cb4b5975d4532" /><Relationship Type="http://schemas.openxmlformats.org/officeDocument/2006/relationships/theme" Target="/ppt/slideMasters/theme/theme1.xml" Id="R251d5cc4ae81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cb4b5975d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9f7b0764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769eaca2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00b01dfe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114c60ba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5b87554e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9e46bc48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92125f00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