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afcdf5d905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8bf1cc094546e7"/>
  </p:sldMasterIdLst>
  <p:sldIdLst>
    <p:sldId xmlns:r="http://schemas.openxmlformats.org/officeDocument/2006/relationships" id="256" r:id="R1f26c5885cd4428d"/>
    <p:sldId xmlns:r="http://schemas.openxmlformats.org/officeDocument/2006/relationships" id="257" r:id="R570c8ee470164cd6"/>
    <p:sldId xmlns:r="http://schemas.openxmlformats.org/officeDocument/2006/relationships" id="258" r:id="R7febf4133fb541ec"/>
    <p:sldId xmlns:r="http://schemas.openxmlformats.org/officeDocument/2006/relationships" id="259" r:id="Reabf9aa475fa45b9"/>
    <p:sldId xmlns:r="http://schemas.openxmlformats.org/officeDocument/2006/relationships" id="260" r:id="R47d6b928e57d4e0a"/>
    <p:sldId xmlns:r="http://schemas.openxmlformats.org/officeDocument/2006/relationships" id="261" r:id="R0cda7f97015249e9"/>
    <p:sldId xmlns:r="http://schemas.openxmlformats.org/officeDocument/2006/relationships" id="262" r:id="R4d8c7dde7623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bf1cc094546e7" /><Relationship Type="http://schemas.openxmlformats.org/officeDocument/2006/relationships/slide" Target="/ppt/slides/slide1.xml" Id="R1f26c5885cd4428d" /><Relationship Type="http://schemas.openxmlformats.org/officeDocument/2006/relationships/slide" Target="/ppt/slides/slide2.xml" Id="R570c8ee470164cd6" /><Relationship Type="http://schemas.openxmlformats.org/officeDocument/2006/relationships/slide" Target="/ppt/slides/slide3.xml" Id="R7febf4133fb541ec" /><Relationship Type="http://schemas.openxmlformats.org/officeDocument/2006/relationships/slide" Target="/ppt/slides/slide4.xml" Id="Reabf9aa475fa45b9" /><Relationship Type="http://schemas.openxmlformats.org/officeDocument/2006/relationships/slide" Target="/ppt/slides/slide5.xml" Id="R47d6b928e57d4e0a" /><Relationship Type="http://schemas.openxmlformats.org/officeDocument/2006/relationships/slide" Target="/ppt/slides/slide6.xml" Id="R0cda7f97015249e9" /><Relationship Type="http://schemas.openxmlformats.org/officeDocument/2006/relationships/slide" Target="/ppt/slides/slide7.xml" Id="R4d8c7dde7623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8a4e8af14843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dd1a486324058" /><Relationship Type="http://schemas.openxmlformats.org/officeDocument/2006/relationships/theme" Target="/ppt/slideMasters/theme/theme1.xml" Id="Rc6ff1d90959c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5dd1a48632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8b4c9d4254e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a4aab89af741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c4bc975ea4c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ac8b8159249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17bc79d5746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12501dc654b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ff6a6cf1e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−130 711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4 296 691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15 007 024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15 019 959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HÅVARD SIMONSEN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Knudsens vei 54B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988 870 021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SVEICON AS</a:t>
            </a:r>
          </a:p>
        </p:txBody>
      </p:sp>
    </p:spTree>
  </p:cSld>
  <p:clrMapOvr>
    <a:masterClrMapping xmlns:a="http://schemas.openxmlformats.org/drawingml/2006/main"/>
  </p:clrMapOvr>
</p:sld>
</file>