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5f890642fd4f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8e4e2106ec4f40"/>
  </p:sldMasterIdLst>
  <p:sldIdLst>
    <p:sldId xmlns:r="http://schemas.openxmlformats.org/officeDocument/2006/relationships" id="256" r:id="Rac94a8ce5c4d4e0e"/>
    <p:sldId xmlns:r="http://schemas.openxmlformats.org/officeDocument/2006/relationships" id="257" r:id="R83baeb10246646dc"/>
    <p:sldId xmlns:r="http://schemas.openxmlformats.org/officeDocument/2006/relationships" id="258" r:id="R62359b29af6d4860"/>
    <p:sldId xmlns:r="http://schemas.openxmlformats.org/officeDocument/2006/relationships" id="259" r:id="R050adfee11b54521"/>
    <p:sldId xmlns:r="http://schemas.openxmlformats.org/officeDocument/2006/relationships" id="260" r:id="Rc8a65a16d17f4f0b"/>
    <p:sldId xmlns:r="http://schemas.openxmlformats.org/officeDocument/2006/relationships" id="261" r:id="R6c24613207cd4052"/>
    <p:sldId xmlns:r="http://schemas.openxmlformats.org/officeDocument/2006/relationships" id="262" r:id="R4b2e9d109faf4f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8e4e2106ec4f40" /><Relationship Type="http://schemas.openxmlformats.org/officeDocument/2006/relationships/slide" Target="/ppt/slides/slide1.xml" Id="Rac94a8ce5c4d4e0e" /><Relationship Type="http://schemas.openxmlformats.org/officeDocument/2006/relationships/slide" Target="/ppt/slides/slide2.xml" Id="R83baeb10246646dc" /><Relationship Type="http://schemas.openxmlformats.org/officeDocument/2006/relationships/slide" Target="/ppt/slides/slide3.xml" Id="R62359b29af6d4860" /><Relationship Type="http://schemas.openxmlformats.org/officeDocument/2006/relationships/slide" Target="/ppt/slides/slide4.xml" Id="R050adfee11b54521" /><Relationship Type="http://schemas.openxmlformats.org/officeDocument/2006/relationships/slide" Target="/ppt/slides/slide5.xml" Id="Rc8a65a16d17f4f0b" /><Relationship Type="http://schemas.openxmlformats.org/officeDocument/2006/relationships/slide" Target="/ppt/slides/slide6.xml" Id="R6c24613207cd4052" /><Relationship Type="http://schemas.openxmlformats.org/officeDocument/2006/relationships/slide" Target="/ppt/slides/slide7.xml" Id="R4b2e9d109faf4f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7fdf3be57b45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842700e064d0a" /><Relationship Type="http://schemas.openxmlformats.org/officeDocument/2006/relationships/theme" Target="/ppt/slideMasters/theme/theme1.xml" Id="R546c440828fd43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b842700e064d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9978ef7ae4c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cf29f5b0043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d60a565384e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596f1c68d46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2690e2f3341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7135b822043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5aa4361c946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648 283 508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143 994 543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KARLSEN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