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8eeaabf86c4c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4a122179f44539"/>
  </p:sldMasterIdLst>
  <p:sldIdLst>
    <p:sldId xmlns:r="http://schemas.openxmlformats.org/officeDocument/2006/relationships" id="256" r:id="R30606cb4221f4aac"/>
    <p:sldId xmlns:r="http://schemas.openxmlformats.org/officeDocument/2006/relationships" id="257" r:id="Rcff525a5eb094a2a"/>
    <p:sldId xmlns:r="http://schemas.openxmlformats.org/officeDocument/2006/relationships" id="258" r:id="R5740c0987f044895"/>
    <p:sldId xmlns:r="http://schemas.openxmlformats.org/officeDocument/2006/relationships" id="259" r:id="R58d5a8ffca374b8b"/>
    <p:sldId xmlns:r="http://schemas.openxmlformats.org/officeDocument/2006/relationships" id="260" r:id="R51a650d50ccf4cd8"/>
    <p:sldId xmlns:r="http://schemas.openxmlformats.org/officeDocument/2006/relationships" id="261" r:id="R20a6cc76606b417b"/>
    <p:sldId xmlns:r="http://schemas.openxmlformats.org/officeDocument/2006/relationships" id="262" r:id="R92ccd5aae29b40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a122179f44539" /><Relationship Type="http://schemas.openxmlformats.org/officeDocument/2006/relationships/slide" Target="/ppt/slides/slide1.xml" Id="R30606cb4221f4aac" /><Relationship Type="http://schemas.openxmlformats.org/officeDocument/2006/relationships/slide" Target="/ppt/slides/slide2.xml" Id="Rcff525a5eb094a2a" /><Relationship Type="http://schemas.openxmlformats.org/officeDocument/2006/relationships/slide" Target="/ppt/slides/slide3.xml" Id="R5740c0987f044895" /><Relationship Type="http://schemas.openxmlformats.org/officeDocument/2006/relationships/slide" Target="/ppt/slides/slide4.xml" Id="R58d5a8ffca374b8b" /><Relationship Type="http://schemas.openxmlformats.org/officeDocument/2006/relationships/slide" Target="/ppt/slides/slide5.xml" Id="R51a650d50ccf4cd8" /><Relationship Type="http://schemas.openxmlformats.org/officeDocument/2006/relationships/slide" Target="/ppt/slides/slide6.xml" Id="R20a6cc76606b417b" /><Relationship Type="http://schemas.openxmlformats.org/officeDocument/2006/relationships/slide" Target="/ppt/slides/slide7.xml" Id="R92ccd5aae29b40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f083e86b04d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70f1dec1a45fb" /><Relationship Type="http://schemas.openxmlformats.org/officeDocument/2006/relationships/theme" Target="/ppt/slideMasters/theme/theme1.xml" Id="R0f1cfa8ff5b448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970f1dec1a45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262c339e549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86b7c095541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295b712e54e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4ce0a2cd747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962dfe31e4f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6b9d9fb604c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68c4513e443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8 858 487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30 669 156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38 651 929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ARVID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NICOLAI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988 888 990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