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69bca9bd0847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316bd893c40f3"/>
  </p:sldMasterIdLst>
  <p:sldIdLst>
    <p:sldId xmlns:r="http://schemas.openxmlformats.org/officeDocument/2006/relationships" id="256" r:id="R0281e90ac8974607"/>
    <p:sldId xmlns:r="http://schemas.openxmlformats.org/officeDocument/2006/relationships" id="257" r:id="Rbda9fc74818149e8"/>
    <p:sldId xmlns:r="http://schemas.openxmlformats.org/officeDocument/2006/relationships" id="258" r:id="Rb6360dbe04cc42d1"/>
    <p:sldId xmlns:r="http://schemas.openxmlformats.org/officeDocument/2006/relationships" id="259" r:id="Ra5a41d3370b243fc"/>
    <p:sldId xmlns:r="http://schemas.openxmlformats.org/officeDocument/2006/relationships" id="260" r:id="Ra61358820ffe44e8"/>
    <p:sldId xmlns:r="http://schemas.openxmlformats.org/officeDocument/2006/relationships" id="261" r:id="R37f8a55711f3480b"/>
    <p:sldId xmlns:r="http://schemas.openxmlformats.org/officeDocument/2006/relationships" id="262" r:id="R76369bcb0d3f46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316bd893c40f3" /><Relationship Type="http://schemas.openxmlformats.org/officeDocument/2006/relationships/slide" Target="/ppt/slides/slide1.xml" Id="R0281e90ac8974607" /><Relationship Type="http://schemas.openxmlformats.org/officeDocument/2006/relationships/slide" Target="/ppt/slides/slide2.xml" Id="Rbda9fc74818149e8" /><Relationship Type="http://schemas.openxmlformats.org/officeDocument/2006/relationships/slide" Target="/ppt/slides/slide3.xml" Id="Rb6360dbe04cc42d1" /><Relationship Type="http://schemas.openxmlformats.org/officeDocument/2006/relationships/slide" Target="/ppt/slides/slide4.xml" Id="Ra5a41d3370b243fc" /><Relationship Type="http://schemas.openxmlformats.org/officeDocument/2006/relationships/slide" Target="/ppt/slides/slide5.xml" Id="Ra61358820ffe44e8" /><Relationship Type="http://schemas.openxmlformats.org/officeDocument/2006/relationships/slide" Target="/ppt/slides/slide6.xml" Id="R37f8a55711f3480b" /><Relationship Type="http://schemas.openxmlformats.org/officeDocument/2006/relationships/slide" Target="/ppt/slides/slide7.xml" Id="R76369bcb0d3f46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13d2f090e40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3f0c5732e469a" /><Relationship Type="http://schemas.openxmlformats.org/officeDocument/2006/relationships/theme" Target="/ppt/slideMasters/theme/theme1.xml" Id="R26623801bcf348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3f0c5732e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c276476664a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58e70f689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6d795cb2a45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91df0bd249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d01eaebfe47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4e39559174c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0a748fc1c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STEINRØYS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STEINRØYS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27 824 849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