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d813badb9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3d037ae19d4a1e"/>
  </p:sldMasterIdLst>
  <p:sldIdLst>
    <p:sldId xmlns:r="http://schemas.openxmlformats.org/officeDocument/2006/relationships" id="256" r:id="R222abb1b9f5a4aae"/>
    <p:sldId xmlns:r="http://schemas.openxmlformats.org/officeDocument/2006/relationships" id="257" r:id="Rbbc111d6d8b24b23"/>
    <p:sldId xmlns:r="http://schemas.openxmlformats.org/officeDocument/2006/relationships" id="258" r:id="Rd97b3cb893164aeb"/>
    <p:sldId xmlns:r="http://schemas.openxmlformats.org/officeDocument/2006/relationships" id="259" r:id="R0e1816f1feb349ef"/>
    <p:sldId xmlns:r="http://schemas.openxmlformats.org/officeDocument/2006/relationships" id="260" r:id="R31ed63af4a074a6e"/>
    <p:sldId xmlns:r="http://schemas.openxmlformats.org/officeDocument/2006/relationships" id="261" r:id="Ra8ca259b867641c6"/>
    <p:sldId xmlns:r="http://schemas.openxmlformats.org/officeDocument/2006/relationships" id="262" r:id="Ref77e0a006de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d037ae19d4a1e" /><Relationship Type="http://schemas.openxmlformats.org/officeDocument/2006/relationships/slide" Target="/ppt/slides/slide1.xml" Id="R222abb1b9f5a4aae" /><Relationship Type="http://schemas.openxmlformats.org/officeDocument/2006/relationships/slide" Target="/ppt/slides/slide2.xml" Id="Rbbc111d6d8b24b23" /><Relationship Type="http://schemas.openxmlformats.org/officeDocument/2006/relationships/slide" Target="/ppt/slides/slide3.xml" Id="Rd97b3cb893164aeb" /><Relationship Type="http://schemas.openxmlformats.org/officeDocument/2006/relationships/slide" Target="/ppt/slides/slide4.xml" Id="R0e1816f1feb349ef" /><Relationship Type="http://schemas.openxmlformats.org/officeDocument/2006/relationships/slide" Target="/ppt/slides/slide5.xml" Id="R31ed63af4a074a6e" /><Relationship Type="http://schemas.openxmlformats.org/officeDocument/2006/relationships/slide" Target="/ppt/slides/slide6.xml" Id="Ra8ca259b867641c6" /><Relationship Type="http://schemas.openxmlformats.org/officeDocument/2006/relationships/slide" Target="/ppt/slides/slide7.xml" Id="Ref77e0a006de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cc9bfd880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c1c2b3e254e9c" /><Relationship Type="http://schemas.openxmlformats.org/officeDocument/2006/relationships/theme" Target="/ppt/slideMasters/theme/theme1.xml" Id="R06528fea8df2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bc1c2b3e254e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afe3d638a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af4a50f0042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3a196d2b0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aa343e51242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a0203009843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a7c24563b44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c17ea0dd5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