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39d526a9ad48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68420f78f54663"/>
  </p:sldMasterIdLst>
  <p:sldIdLst>
    <p:sldId xmlns:r="http://schemas.openxmlformats.org/officeDocument/2006/relationships" id="256" r:id="R18b64469fe154d46"/>
    <p:sldId xmlns:r="http://schemas.openxmlformats.org/officeDocument/2006/relationships" id="257" r:id="Raf1682790c6a4497"/>
    <p:sldId xmlns:r="http://schemas.openxmlformats.org/officeDocument/2006/relationships" id="258" r:id="R3c3a943ab2b644ce"/>
    <p:sldId xmlns:r="http://schemas.openxmlformats.org/officeDocument/2006/relationships" id="259" r:id="R440774dd906048d5"/>
    <p:sldId xmlns:r="http://schemas.openxmlformats.org/officeDocument/2006/relationships" id="260" r:id="R8526c66afb0c4317"/>
    <p:sldId xmlns:r="http://schemas.openxmlformats.org/officeDocument/2006/relationships" id="261" r:id="R2bc7a87a2b814c44"/>
    <p:sldId xmlns:r="http://schemas.openxmlformats.org/officeDocument/2006/relationships" id="262" r:id="Rbd3afb396cc04a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68420f78f54663" /><Relationship Type="http://schemas.openxmlformats.org/officeDocument/2006/relationships/slide" Target="/ppt/slides/slide1.xml" Id="R18b64469fe154d46" /><Relationship Type="http://schemas.openxmlformats.org/officeDocument/2006/relationships/slide" Target="/ppt/slides/slide2.xml" Id="Raf1682790c6a4497" /><Relationship Type="http://schemas.openxmlformats.org/officeDocument/2006/relationships/slide" Target="/ppt/slides/slide3.xml" Id="R3c3a943ab2b644ce" /><Relationship Type="http://schemas.openxmlformats.org/officeDocument/2006/relationships/slide" Target="/ppt/slides/slide4.xml" Id="R440774dd906048d5" /><Relationship Type="http://schemas.openxmlformats.org/officeDocument/2006/relationships/slide" Target="/ppt/slides/slide5.xml" Id="R8526c66afb0c4317" /><Relationship Type="http://schemas.openxmlformats.org/officeDocument/2006/relationships/slide" Target="/ppt/slides/slide6.xml" Id="R2bc7a87a2b814c44" /><Relationship Type="http://schemas.openxmlformats.org/officeDocument/2006/relationships/slide" Target="/ppt/slides/slide7.xml" Id="Rbd3afb396cc04a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8498ebf58949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7966844f4409e" /><Relationship Type="http://schemas.openxmlformats.org/officeDocument/2006/relationships/theme" Target="/ppt/slideMasters/theme/theme1.xml" Id="R5477357978ac42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b7966844f440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3fb3ead4c4a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f0fb6f1ca49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cde5c84524b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5a5435cfc40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acf526cc842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0d867641a46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0cb1143d74c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SR TUNG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 TUNG HOLDING AS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11 369 022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11 804 475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RAGNAR TUNG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DIDRIKSEN TUNG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KOJEN TUNG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