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0a36b39ab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e6c72895f4e98"/>
  </p:sldMasterIdLst>
  <p:sldIdLst>
    <p:sldId xmlns:r="http://schemas.openxmlformats.org/officeDocument/2006/relationships" id="256" r:id="R2a6d01dfc4114cdf"/>
    <p:sldId xmlns:r="http://schemas.openxmlformats.org/officeDocument/2006/relationships" id="257" r:id="R4842b8e93f294ff8"/>
    <p:sldId xmlns:r="http://schemas.openxmlformats.org/officeDocument/2006/relationships" id="258" r:id="R95dae401570f4279"/>
    <p:sldId xmlns:r="http://schemas.openxmlformats.org/officeDocument/2006/relationships" id="259" r:id="R612ad2fd497c4202"/>
    <p:sldId xmlns:r="http://schemas.openxmlformats.org/officeDocument/2006/relationships" id="260" r:id="R8d807f17e86e474d"/>
    <p:sldId xmlns:r="http://schemas.openxmlformats.org/officeDocument/2006/relationships" id="261" r:id="R9ea3096197dc42a9"/>
    <p:sldId xmlns:r="http://schemas.openxmlformats.org/officeDocument/2006/relationships" id="262" r:id="R485b910ef0e1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e6c72895f4e98" /><Relationship Type="http://schemas.openxmlformats.org/officeDocument/2006/relationships/slide" Target="/ppt/slides/slide1.xml" Id="R2a6d01dfc4114cdf" /><Relationship Type="http://schemas.openxmlformats.org/officeDocument/2006/relationships/slide" Target="/ppt/slides/slide2.xml" Id="R4842b8e93f294ff8" /><Relationship Type="http://schemas.openxmlformats.org/officeDocument/2006/relationships/slide" Target="/ppt/slides/slide3.xml" Id="R95dae401570f4279" /><Relationship Type="http://schemas.openxmlformats.org/officeDocument/2006/relationships/slide" Target="/ppt/slides/slide4.xml" Id="R612ad2fd497c4202" /><Relationship Type="http://schemas.openxmlformats.org/officeDocument/2006/relationships/slide" Target="/ppt/slides/slide5.xml" Id="R8d807f17e86e474d" /><Relationship Type="http://schemas.openxmlformats.org/officeDocument/2006/relationships/slide" Target="/ppt/slides/slide6.xml" Id="R9ea3096197dc42a9" /><Relationship Type="http://schemas.openxmlformats.org/officeDocument/2006/relationships/slide" Target="/ppt/slides/slide7.xml" Id="R485b910ef0e1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2a0f24008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faba64e354da6" /><Relationship Type="http://schemas.openxmlformats.org/officeDocument/2006/relationships/theme" Target="/ppt/slideMasters/theme/theme1.xml" Id="R7f6566994952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3faba64e35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c592867d8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8af07f35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67a5951314b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34d7325b4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f1d341f9646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7f1fa23343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5aa471257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12 246 433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13 751 982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