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49d55a5e5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b6d044b614c60"/>
  </p:sldMasterIdLst>
  <p:sldIdLst>
    <p:sldId xmlns:r="http://schemas.openxmlformats.org/officeDocument/2006/relationships" id="256" r:id="R0a35c8f1ddaa4cd2"/>
    <p:sldId xmlns:r="http://schemas.openxmlformats.org/officeDocument/2006/relationships" id="257" r:id="R049e397874944d2b"/>
    <p:sldId xmlns:r="http://schemas.openxmlformats.org/officeDocument/2006/relationships" id="258" r:id="R5c6a40ca8c6b4a6b"/>
    <p:sldId xmlns:r="http://schemas.openxmlformats.org/officeDocument/2006/relationships" id="259" r:id="R05ed5c32983448ff"/>
    <p:sldId xmlns:r="http://schemas.openxmlformats.org/officeDocument/2006/relationships" id="260" r:id="Re39351fad0f3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b6d044b614c60" /><Relationship Type="http://schemas.openxmlformats.org/officeDocument/2006/relationships/slide" Target="/ppt/slides/slide1.xml" Id="R0a35c8f1ddaa4cd2" /><Relationship Type="http://schemas.openxmlformats.org/officeDocument/2006/relationships/slide" Target="/ppt/slides/slide2.xml" Id="R049e397874944d2b" /><Relationship Type="http://schemas.openxmlformats.org/officeDocument/2006/relationships/slide" Target="/ppt/slides/slide3.xml" Id="R5c6a40ca8c6b4a6b" /><Relationship Type="http://schemas.openxmlformats.org/officeDocument/2006/relationships/slide" Target="/ppt/slides/slide4.xml" Id="R05ed5c32983448ff" /><Relationship Type="http://schemas.openxmlformats.org/officeDocument/2006/relationships/slide" Target="/ppt/slides/slide5.xml" Id="Re39351fad0f3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fa43755a5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8e5c55e6d462d" /><Relationship Type="http://schemas.openxmlformats.org/officeDocument/2006/relationships/theme" Target="/ppt/slideMasters/theme/theme1.xml" Id="R519b6b30905e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8e5c55e6d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5fd9b4e0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56abdcf0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b8b27da2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ab6a2092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e501ff84b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