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136548564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d0e4143724d82"/>
  </p:sldMasterIdLst>
  <p:sldIdLst>
    <p:sldId xmlns:r="http://schemas.openxmlformats.org/officeDocument/2006/relationships" id="256" r:id="R69af4be556fa4159"/>
    <p:sldId xmlns:r="http://schemas.openxmlformats.org/officeDocument/2006/relationships" id="257" r:id="R8516b44242b04ce6"/>
    <p:sldId xmlns:r="http://schemas.openxmlformats.org/officeDocument/2006/relationships" id="258" r:id="R05c8f0148ed24d2e"/>
    <p:sldId xmlns:r="http://schemas.openxmlformats.org/officeDocument/2006/relationships" id="259" r:id="R5ecb382a2c204f6f"/>
    <p:sldId xmlns:r="http://schemas.openxmlformats.org/officeDocument/2006/relationships" id="260" r:id="R9cb0a0e0e642422f"/>
    <p:sldId xmlns:r="http://schemas.openxmlformats.org/officeDocument/2006/relationships" id="261" r:id="R0813d212478c4445"/>
    <p:sldId xmlns:r="http://schemas.openxmlformats.org/officeDocument/2006/relationships" id="262" r:id="R347d51284cc24a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d0e4143724d82" /><Relationship Type="http://schemas.openxmlformats.org/officeDocument/2006/relationships/slide" Target="/ppt/slides/slide1.xml" Id="R69af4be556fa4159" /><Relationship Type="http://schemas.openxmlformats.org/officeDocument/2006/relationships/slide" Target="/ppt/slides/slide2.xml" Id="R8516b44242b04ce6" /><Relationship Type="http://schemas.openxmlformats.org/officeDocument/2006/relationships/slide" Target="/ppt/slides/slide3.xml" Id="R05c8f0148ed24d2e" /><Relationship Type="http://schemas.openxmlformats.org/officeDocument/2006/relationships/slide" Target="/ppt/slides/slide4.xml" Id="R5ecb382a2c204f6f" /><Relationship Type="http://schemas.openxmlformats.org/officeDocument/2006/relationships/slide" Target="/ppt/slides/slide5.xml" Id="R9cb0a0e0e642422f" /><Relationship Type="http://schemas.openxmlformats.org/officeDocument/2006/relationships/slide" Target="/ppt/slides/slide6.xml" Id="R0813d212478c4445" /><Relationship Type="http://schemas.openxmlformats.org/officeDocument/2006/relationships/slide" Target="/ppt/slides/slide7.xml" Id="R347d51284cc24a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d22215936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6d74f7fe4046" /><Relationship Type="http://schemas.openxmlformats.org/officeDocument/2006/relationships/theme" Target="/ppt/slideMasters/theme/theme1.xml" Id="R398012a226ef41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66d74f7fe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f99066e9a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f2b4792c94d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39240d9d4c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100442bdc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95ba7eb1e42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6ed77942447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0c3486b16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