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65d1ef673546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df4f8982554661"/>
  </p:sldMasterIdLst>
  <p:sldIdLst>
    <p:sldId xmlns:r="http://schemas.openxmlformats.org/officeDocument/2006/relationships" id="256" r:id="Rfdaf72b14ae64f2f"/>
    <p:sldId xmlns:r="http://schemas.openxmlformats.org/officeDocument/2006/relationships" id="257" r:id="R46e04b6f05094560"/>
    <p:sldId xmlns:r="http://schemas.openxmlformats.org/officeDocument/2006/relationships" id="258" r:id="Re78513babd5e4929"/>
    <p:sldId xmlns:r="http://schemas.openxmlformats.org/officeDocument/2006/relationships" id="259" r:id="R6917a487f0e54e60"/>
    <p:sldId xmlns:r="http://schemas.openxmlformats.org/officeDocument/2006/relationships" id="260" r:id="Rc72f7a715b804b92"/>
    <p:sldId xmlns:r="http://schemas.openxmlformats.org/officeDocument/2006/relationships" id="261" r:id="Rf99caaa24a8042ac"/>
    <p:sldId xmlns:r="http://schemas.openxmlformats.org/officeDocument/2006/relationships" id="262" r:id="R44a7eb4e723f42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df4f8982554661" /><Relationship Type="http://schemas.openxmlformats.org/officeDocument/2006/relationships/slide" Target="/ppt/slides/slide1.xml" Id="Rfdaf72b14ae64f2f" /><Relationship Type="http://schemas.openxmlformats.org/officeDocument/2006/relationships/slide" Target="/ppt/slides/slide2.xml" Id="R46e04b6f05094560" /><Relationship Type="http://schemas.openxmlformats.org/officeDocument/2006/relationships/slide" Target="/ppt/slides/slide3.xml" Id="Re78513babd5e4929" /><Relationship Type="http://schemas.openxmlformats.org/officeDocument/2006/relationships/slide" Target="/ppt/slides/slide4.xml" Id="R6917a487f0e54e60" /><Relationship Type="http://schemas.openxmlformats.org/officeDocument/2006/relationships/slide" Target="/ppt/slides/slide5.xml" Id="Rc72f7a715b804b92" /><Relationship Type="http://schemas.openxmlformats.org/officeDocument/2006/relationships/slide" Target="/ppt/slides/slide6.xml" Id="Rf99caaa24a8042ac" /><Relationship Type="http://schemas.openxmlformats.org/officeDocument/2006/relationships/slide" Target="/ppt/slides/slide7.xml" Id="R44a7eb4e723f42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c719aaece642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6896ab3374686" /><Relationship Type="http://schemas.openxmlformats.org/officeDocument/2006/relationships/theme" Target="/ppt/slideMasters/theme/theme1.xml" Id="R7f68e98bec214e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96896ab33746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1f7a9bc6445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3338824ac47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fedd435984a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d00214f3343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03741f16b48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ea1e08bc94f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b7b65125040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 HOLDING AS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9 765 944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10 770 239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SÆTER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Fjellvegen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