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f358f32b2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0cae6840c4a71"/>
  </p:sldMasterIdLst>
  <p:sldIdLst>
    <p:sldId xmlns:r="http://schemas.openxmlformats.org/officeDocument/2006/relationships" id="256" r:id="Ra2ddc170af6343cd"/>
    <p:sldId xmlns:r="http://schemas.openxmlformats.org/officeDocument/2006/relationships" id="257" r:id="Rdd023a8964a44ceb"/>
    <p:sldId xmlns:r="http://schemas.openxmlformats.org/officeDocument/2006/relationships" id="258" r:id="Rfdda352793364fe5"/>
    <p:sldId xmlns:r="http://schemas.openxmlformats.org/officeDocument/2006/relationships" id="259" r:id="R6211af5366c84bfd"/>
    <p:sldId xmlns:r="http://schemas.openxmlformats.org/officeDocument/2006/relationships" id="260" r:id="Reb9ae20eb5fe43c1"/>
    <p:sldId xmlns:r="http://schemas.openxmlformats.org/officeDocument/2006/relationships" id="261" r:id="R9462847b843a4a9e"/>
    <p:sldId xmlns:r="http://schemas.openxmlformats.org/officeDocument/2006/relationships" id="262" r:id="R62b9b4e05d5b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0cae6840c4a71" /><Relationship Type="http://schemas.openxmlformats.org/officeDocument/2006/relationships/slide" Target="/ppt/slides/slide1.xml" Id="Ra2ddc170af6343cd" /><Relationship Type="http://schemas.openxmlformats.org/officeDocument/2006/relationships/slide" Target="/ppt/slides/slide2.xml" Id="Rdd023a8964a44ceb" /><Relationship Type="http://schemas.openxmlformats.org/officeDocument/2006/relationships/slide" Target="/ppt/slides/slide3.xml" Id="Rfdda352793364fe5" /><Relationship Type="http://schemas.openxmlformats.org/officeDocument/2006/relationships/slide" Target="/ppt/slides/slide4.xml" Id="R6211af5366c84bfd" /><Relationship Type="http://schemas.openxmlformats.org/officeDocument/2006/relationships/slide" Target="/ppt/slides/slide5.xml" Id="Reb9ae20eb5fe43c1" /><Relationship Type="http://schemas.openxmlformats.org/officeDocument/2006/relationships/slide" Target="/ppt/slides/slide6.xml" Id="R9462847b843a4a9e" /><Relationship Type="http://schemas.openxmlformats.org/officeDocument/2006/relationships/slide" Target="/ppt/slides/slide7.xml" Id="R62b9b4e05d5b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79d2756834e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7677ff70e4a1b" /><Relationship Type="http://schemas.openxmlformats.org/officeDocument/2006/relationships/theme" Target="/ppt/slideMasters/theme/theme1.xml" Id="R2e94be01133f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7677ff70e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cadcfd092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f6e75cd23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ae534955b4f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9dcf7652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1daba1a14d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2d5c462845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53924ce35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