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6cc930fd6f4a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d2efe562904f11"/>
  </p:sldMasterIdLst>
  <p:sldIdLst>
    <p:sldId xmlns:r="http://schemas.openxmlformats.org/officeDocument/2006/relationships" id="256" r:id="R58de143d9c0b4f05"/>
    <p:sldId xmlns:r="http://schemas.openxmlformats.org/officeDocument/2006/relationships" id="257" r:id="R7eb2b7ed1a074465"/>
    <p:sldId xmlns:r="http://schemas.openxmlformats.org/officeDocument/2006/relationships" id="258" r:id="R1e1e9d65783e46ec"/>
    <p:sldId xmlns:r="http://schemas.openxmlformats.org/officeDocument/2006/relationships" id="259" r:id="R6f7849c258854256"/>
    <p:sldId xmlns:r="http://schemas.openxmlformats.org/officeDocument/2006/relationships" id="260" r:id="R9c5eed0d7b9a420b"/>
    <p:sldId xmlns:r="http://schemas.openxmlformats.org/officeDocument/2006/relationships" id="261" r:id="Ra1856b5c81704c0b"/>
    <p:sldId xmlns:r="http://schemas.openxmlformats.org/officeDocument/2006/relationships" id="262" r:id="Rbd915ca629ac4d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d2efe562904f11" /><Relationship Type="http://schemas.openxmlformats.org/officeDocument/2006/relationships/slide" Target="/ppt/slides/slide1.xml" Id="R58de143d9c0b4f05" /><Relationship Type="http://schemas.openxmlformats.org/officeDocument/2006/relationships/slide" Target="/ppt/slides/slide2.xml" Id="R7eb2b7ed1a074465" /><Relationship Type="http://schemas.openxmlformats.org/officeDocument/2006/relationships/slide" Target="/ppt/slides/slide3.xml" Id="R1e1e9d65783e46ec" /><Relationship Type="http://schemas.openxmlformats.org/officeDocument/2006/relationships/slide" Target="/ppt/slides/slide4.xml" Id="R6f7849c258854256" /><Relationship Type="http://schemas.openxmlformats.org/officeDocument/2006/relationships/slide" Target="/ppt/slides/slide5.xml" Id="R9c5eed0d7b9a420b" /><Relationship Type="http://schemas.openxmlformats.org/officeDocument/2006/relationships/slide" Target="/ppt/slides/slide6.xml" Id="Ra1856b5c81704c0b" /><Relationship Type="http://schemas.openxmlformats.org/officeDocument/2006/relationships/slide" Target="/ppt/slides/slide7.xml" Id="Rbd915ca629ac4d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7faa3da14242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6cf80555e47ab" /><Relationship Type="http://schemas.openxmlformats.org/officeDocument/2006/relationships/theme" Target="/ppt/slideMasters/theme/theme1.xml" Id="R8eaa553954b946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a6cf80555e47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5adc94b4c4b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80ed855e947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7a8cc8be544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f4573161846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c6ebf05b84f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c072e038943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598576e444d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JEMM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JEMM AS ble etablert [år] og holder til i Stamsund.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1 684 611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10 012 052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13 837 830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KRISTINE STRAUMAN EIDJORD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EIDJORD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8340 Stamsund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989 079 727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