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ffa796c858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56be886962445e"/>
  </p:sldMasterIdLst>
  <p:sldIdLst>
    <p:sldId xmlns:r="http://schemas.openxmlformats.org/officeDocument/2006/relationships" id="256" r:id="R04212c40e1824638"/>
    <p:sldId xmlns:r="http://schemas.openxmlformats.org/officeDocument/2006/relationships" id="257" r:id="Rb01ebcfeca4c41c8"/>
    <p:sldId xmlns:r="http://schemas.openxmlformats.org/officeDocument/2006/relationships" id="258" r:id="Rfcd126e86ce94c01"/>
    <p:sldId xmlns:r="http://schemas.openxmlformats.org/officeDocument/2006/relationships" id="259" r:id="Rcb0584f95a99467d"/>
    <p:sldId xmlns:r="http://schemas.openxmlformats.org/officeDocument/2006/relationships" id="260" r:id="R9d3fc32d320e4d44"/>
    <p:sldId xmlns:r="http://schemas.openxmlformats.org/officeDocument/2006/relationships" id="261" r:id="Rdb06c2ce20a64dde"/>
    <p:sldId xmlns:r="http://schemas.openxmlformats.org/officeDocument/2006/relationships" id="262" r:id="R3e428f794658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6be886962445e" /><Relationship Type="http://schemas.openxmlformats.org/officeDocument/2006/relationships/slide" Target="/ppt/slides/slide1.xml" Id="R04212c40e1824638" /><Relationship Type="http://schemas.openxmlformats.org/officeDocument/2006/relationships/slide" Target="/ppt/slides/slide2.xml" Id="Rb01ebcfeca4c41c8" /><Relationship Type="http://schemas.openxmlformats.org/officeDocument/2006/relationships/slide" Target="/ppt/slides/slide3.xml" Id="Rfcd126e86ce94c01" /><Relationship Type="http://schemas.openxmlformats.org/officeDocument/2006/relationships/slide" Target="/ppt/slides/slide4.xml" Id="Rcb0584f95a99467d" /><Relationship Type="http://schemas.openxmlformats.org/officeDocument/2006/relationships/slide" Target="/ppt/slides/slide5.xml" Id="R9d3fc32d320e4d44" /><Relationship Type="http://schemas.openxmlformats.org/officeDocument/2006/relationships/slide" Target="/ppt/slides/slide6.xml" Id="Rdb06c2ce20a64dde" /><Relationship Type="http://schemas.openxmlformats.org/officeDocument/2006/relationships/slide" Target="/ppt/slides/slide7.xml" Id="R3e428f794658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4bd2f6df3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74905af044faa" /><Relationship Type="http://schemas.openxmlformats.org/officeDocument/2006/relationships/theme" Target="/ppt/slideMasters/theme/theme1.xml" Id="R0b0876fc0dad4b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674905af044f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d1f6996a0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88ecfa23c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b369cdfa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d74fcabcd48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3cecb355f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f5a2b84cf4c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99ccea887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793 263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3 085 542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NANNA ERIKSEN RØE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Nanna Eriksen Røe, Bolignummer H0204, Helge Barmans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73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