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ab7f468f5c4c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86a8a05d14a2d"/>
  </p:sldMasterIdLst>
  <p:sldIdLst>
    <p:sldId xmlns:r="http://schemas.openxmlformats.org/officeDocument/2006/relationships" id="256" r:id="Re05802f59e2d4b5f"/>
    <p:sldId xmlns:r="http://schemas.openxmlformats.org/officeDocument/2006/relationships" id="257" r:id="R5a20e2d4a95b4312"/>
    <p:sldId xmlns:r="http://schemas.openxmlformats.org/officeDocument/2006/relationships" id="258" r:id="R22639898c7744f8a"/>
    <p:sldId xmlns:r="http://schemas.openxmlformats.org/officeDocument/2006/relationships" id="259" r:id="R9d065fd000664970"/>
    <p:sldId xmlns:r="http://schemas.openxmlformats.org/officeDocument/2006/relationships" id="260" r:id="R48a2b1a033a14113"/>
    <p:sldId xmlns:r="http://schemas.openxmlformats.org/officeDocument/2006/relationships" id="261" r:id="R4a5cf1f51d6f489e"/>
    <p:sldId xmlns:r="http://schemas.openxmlformats.org/officeDocument/2006/relationships" id="262" r:id="R9759cd4cadf44c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86a8a05d14a2d" /><Relationship Type="http://schemas.openxmlformats.org/officeDocument/2006/relationships/slide" Target="/ppt/slides/slide1.xml" Id="Re05802f59e2d4b5f" /><Relationship Type="http://schemas.openxmlformats.org/officeDocument/2006/relationships/slide" Target="/ppt/slides/slide2.xml" Id="R5a20e2d4a95b4312" /><Relationship Type="http://schemas.openxmlformats.org/officeDocument/2006/relationships/slide" Target="/ppt/slides/slide3.xml" Id="R22639898c7744f8a" /><Relationship Type="http://schemas.openxmlformats.org/officeDocument/2006/relationships/slide" Target="/ppt/slides/slide4.xml" Id="R9d065fd000664970" /><Relationship Type="http://schemas.openxmlformats.org/officeDocument/2006/relationships/slide" Target="/ppt/slides/slide5.xml" Id="R48a2b1a033a14113" /><Relationship Type="http://schemas.openxmlformats.org/officeDocument/2006/relationships/slide" Target="/ppt/slides/slide6.xml" Id="R4a5cf1f51d6f489e" /><Relationship Type="http://schemas.openxmlformats.org/officeDocument/2006/relationships/slide" Target="/ppt/slides/slide7.xml" Id="R9759cd4cadf44c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458844f4e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598bc64574c9c" /><Relationship Type="http://schemas.openxmlformats.org/officeDocument/2006/relationships/theme" Target="/ppt/slideMasters/theme/theme1.xml" Id="R76f6f94f17cd44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598bc64574c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57956beb9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9ed6e4cdf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9860477ac49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eb39c20b0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f03d4db1d47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0fc9a819841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6b2c3a2e6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