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51dc223a0c45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f2a03422d4b71"/>
  </p:sldMasterIdLst>
  <p:sldIdLst>
    <p:sldId xmlns:r="http://schemas.openxmlformats.org/officeDocument/2006/relationships" id="256" r:id="Rcc4ce1bbf4264fcd"/>
    <p:sldId xmlns:r="http://schemas.openxmlformats.org/officeDocument/2006/relationships" id="257" r:id="R831c8c41b10045ca"/>
    <p:sldId xmlns:r="http://schemas.openxmlformats.org/officeDocument/2006/relationships" id="258" r:id="R35550d0bc6d544ea"/>
    <p:sldId xmlns:r="http://schemas.openxmlformats.org/officeDocument/2006/relationships" id="259" r:id="R6944c82d9c2c4e1f"/>
    <p:sldId xmlns:r="http://schemas.openxmlformats.org/officeDocument/2006/relationships" id="260" r:id="R0ff27539da224f02"/>
    <p:sldId xmlns:r="http://schemas.openxmlformats.org/officeDocument/2006/relationships" id="261" r:id="Rca9d1f7cd52f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f2a03422d4b71" /><Relationship Type="http://schemas.openxmlformats.org/officeDocument/2006/relationships/slide" Target="/ppt/slides/slide1.xml" Id="Rcc4ce1bbf4264fcd" /><Relationship Type="http://schemas.openxmlformats.org/officeDocument/2006/relationships/slide" Target="/ppt/slides/slide2.xml" Id="R831c8c41b10045ca" /><Relationship Type="http://schemas.openxmlformats.org/officeDocument/2006/relationships/slide" Target="/ppt/slides/slide3.xml" Id="R35550d0bc6d544ea" /><Relationship Type="http://schemas.openxmlformats.org/officeDocument/2006/relationships/slide" Target="/ppt/slides/slide4.xml" Id="R6944c82d9c2c4e1f" /><Relationship Type="http://schemas.openxmlformats.org/officeDocument/2006/relationships/slide" Target="/ppt/slides/slide5.xml" Id="R0ff27539da224f02" /><Relationship Type="http://schemas.openxmlformats.org/officeDocument/2006/relationships/slide" Target="/ppt/slides/slide6.xml" Id="Rca9d1f7cd52f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90747ed6b47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3abad8ef94f01" /><Relationship Type="http://schemas.openxmlformats.org/officeDocument/2006/relationships/theme" Target="/ppt/slideMasters/theme/theme1.xml" Id="Rdba26c48f6bc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3abad8ef94f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7e0f544e3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8956bda4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3fa1d5797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2ad825fb040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6447f620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ffd2e2673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PERSEN AKTIVA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PERSEN AKTIVA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1 262 552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1 270 745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PERSEN AKTIVA AS</a:t>
            </a:r>
          </a:p>
        </p:txBody>
      </p:sp>
    </p:spTree>
  </p:cSld>
  <p:clrMapOvr>
    <a:masterClrMapping xmlns:a="http://schemas.openxmlformats.org/drawingml/2006/main"/>
  </p:clrMapOvr>
</p:sld>
</file>