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5a3c7ba61448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4fb61ba0834d97"/>
  </p:sldMasterIdLst>
  <p:sldIdLst>
    <p:sldId xmlns:r="http://schemas.openxmlformats.org/officeDocument/2006/relationships" id="256" r:id="Rd9a26991ae574428"/>
    <p:sldId xmlns:r="http://schemas.openxmlformats.org/officeDocument/2006/relationships" id="257" r:id="R8e551952abf54b4e"/>
    <p:sldId xmlns:r="http://schemas.openxmlformats.org/officeDocument/2006/relationships" id="258" r:id="R7b1156f36781423b"/>
    <p:sldId xmlns:r="http://schemas.openxmlformats.org/officeDocument/2006/relationships" id="259" r:id="Rc0fed14a4a274669"/>
    <p:sldId xmlns:r="http://schemas.openxmlformats.org/officeDocument/2006/relationships" id="260" r:id="Rad24b54b5d6e4c2b"/>
    <p:sldId xmlns:r="http://schemas.openxmlformats.org/officeDocument/2006/relationships" id="261" r:id="R02af083ee63c459b"/>
    <p:sldId xmlns:r="http://schemas.openxmlformats.org/officeDocument/2006/relationships" id="262" r:id="R5750a2fb68c949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4fb61ba0834d97" /><Relationship Type="http://schemas.openxmlformats.org/officeDocument/2006/relationships/slide" Target="/ppt/slides/slide1.xml" Id="Rd9a26991ae574428" /><Relationship Type="http://schemas.openxmlformats.org/officeDocument/2006/relationships/slide" Target="/ppt/slides/slide2.xml" Id="R8e551952abf54b4e" /><Relationship Type="http://schemas.openxmlformats.org/officeDocument/2006/relationships/slide" Target="/ppt/slides/slide3.xml" Id="R7b1156f36781423b" /><Relationship Type="http://schemas.openxmlformats.org/officeDocument/2006/relationships/slide" Target="/ppt/slides/slide4.xml" Id="Rc0fed14a4a274669" /><Relationship Type="http://schemas.openxmlformats.org/officeDocument/2006/relationships/slide" Target="/ppt/slides/slide5.xml" Id="Rad24b54b5d6e4c2b" /><Relationship Type="http://schemas.openxmlformats.org/officeDocument/2006/relationships/slide" Target="/ppt/slides/slide6.xml" Id="R02af083ee63c459b" /><Relationship Type="http://schemas.openxmlformats.org/officeDocument/2006/relationships/slide" Target="/ppt/slides/slide7.xml" Id="R5750a2fb68c949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2d388717f5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a932d0de445b7" /><Relationship Type="http://schemas.openxmlformats.org/officeDocument/2006/relationships/theme" Target="/ppt/slideMasters/theme/theme1.xml" Id="R4b3dedf200734c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a932d0de445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155bacc0924c8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14f3bc61e4d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dc9304dce40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be676dc2e40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9337a39b8465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e6330be7d48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9c8f555d1943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GYLLNA SKOR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GYLLNA SKOR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911 474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702 056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712 693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9 886 333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10 748 096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TEXNÆS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Hofgaards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52 74 52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karl.texnaes@eurosko.no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GYLLNA SKOR AS</a:t>
            </a:r>
          </a:p>
        </p:txBody>
      </p:sp>
    </p:spTree>
  </p:cSld>
  <p:clrMapOvr>
    <a:masterClrMapping xmlns:a="http://schemas.openxmlformats.org/drawingml/2006/main"/>
  </p:clrMapOvr>
</p:sld>
</file>