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1d7c395d34a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6dc7ef6a94f7c"/>
  </p:sldMasterIdLst>
  <p:sldIdLst>
    <p:sldId xmlns:r="http://schemas.openxmlformats.org/officeDocument/2006/relationships" id="256" r:id="Ra77f441a3d1246a2"/>
    <p:sldId xmlns:r="http://schemas.openxmlformats.org/officeDocument/2006/relationships" id="257" r:id="R92707d97188646cc"/>
    <p:sldId xmlns:r="http://schemas.openxmlformats.org/officeDocument/2006/relationships" id="258" r:id="R05b5bfb681be4fd0"/>
    <p:sldId xmlns:r="http://schemas.openxmlformats.org/officeDocument/2006/relationships" id="259" r:id="Rece94e0a212c4e77"/>
    <p:sldId xmlns:r="http://schemas.openxmlformats.org/officeDocument/2006/relationships" id="260" r:id="Rcb28d06f01d942de"/>
    <p:sldId xmlns:r="http://schemas.openxmlformats.org/officeDocument/2006/relationships" id="261" r:id="Rb160a2ddd902436b"/>
    <p:sldId xmlns:r="http://schemas.openxmlformats.org/officeDocument/2006/relationships" id="262" r:id="Rdadcf3ed74a6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6dc7ef6a94f7c" /><Relationship Type="http://schemas.openxmlformats.org/officeDocument/2006/relationships/slide" Target="/ppt/slides/slide1.xml" Id="Ra77f441a3d1246a2" /><Relationship Type="http://schemas.openxmlformats.org/officeDocument/2006/relationships/slide" Target="/ppt/slides/slide2.xml" Id="R92707d97188646cc" /><Relationship Type="http://schemas.openxmlformats.org/officeDocument/2006/relationships/slide" Target="/ppt/slides/slide3.xml" Id="R05b5bfb681be4fd0" /><Relationship Type="http://schemas.openxmlformats.org/officeDocument/2006/relationships/slide" Target="/ppt/slides/slide4.xml" Id="Rece94e0a212c4e77" /><Relationship Type="http://schemas.openxmlformats.org/officeDocument/2006/relationships/slide" Target="/ppt/slides/slide5.xml" Id="Rcb28d06f01d942de" /><Relationship Type="http://schemas.openxmlformats.org/officeDocument/2006/relationships/slide" Target="/ppt/slides/slide6.xml" Id="Rb160a2ddd902436b" /><Relationship Type="http://schemas.openxmlformats.org/officeDocument/2006/relationships/slide" Target="/ppt/slides/slide7.xml" Id="Rdadcf3ed74a6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959dac85e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7cdefdb44e54" /><Relationship Type="http://schemas.openxmlformats.org/officeDocument/2006/relationships/theme" Target="/ppt/slideMasters/theme/theme1.xml" Id="R73b0ee24b8fc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977cdefdb4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44790dc5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c48fbca6b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8db3b2bbd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40ec383234c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29f4b4ef743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cf1fd7e15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06fb258b9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