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8557169bb34b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28e0f84dc4262"/>
  </p:sldMasterIdLst>
  <p:sldIdLst>
    <p:sldId xmlns:r="http://schemas.openxmlformats.org/officeDocument/2006/relationships" id="256" r:id="R6f52351ac73a4f0e"/>
    <p:sldId xmlns:r="http://schemas.openxmlformats.org/officeDocument/2006/relationships" id="257" r:id="R8c52fd39b6364fa6"/>
    <p:sldId xmlns:r="http://schemas.openxmlformats.org/officeDocument/2006/relationships" id="258" r:id="R2d506b6a292f47a6"/>
    <p:sldId xmlns:r="http://schemas.openxmlformats.org/officeDocument/2006/relationships" id="259" r:id="R9faf7f66c32c43f6"/>
    <p:sldId xmlns:r="http://schemas.openxmlformats.org/officeDocument/2006/relationships" id="260" r:id="R0f1cafdc718a4964"/>
    <p:sldId xmlns:r="http://schemas.openxmlformats.org/officeDocument/2006/relationships" id="261" r:id="R6d11f1ddb6f9427a"/>
    <p:sldId xmlns:r="http://schemas.openxmlformats.org/officeDocument/2006/relationships" id="262" r:id="R54d50ee69a7844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28e0f84dc4262" /><Relationship Type="http://schemas.openxmlformats.org/officeDocument/2006/relationships/slide" Target="/ppt/slides/slide1.xml" Id="R6f52351ac73a4f0e" /><Relationship Type="http://schemas.openxmlformats.org/officeDocument/2006/relationships/slide" Target="/ppt/slides/slide2.xml" Id="R8c52fd39b6364fa6" /><Relationship Type="http://schemas.openxmlformats.org/officeDocument/2006/relationships/slide" Target="/ppt/slides/slide3.xml" Id="R2d506b6a292f47a6" /><Relationship Type="http://schemas.openxmlformats.org/officeDocument/2006/relationships/slide" Target="/ppt/slides/slide4.xml" Id="R9faf7f66c32c43f6" /><Relationship Type="http://schemas.openxmlformats.org/officeDocument/2006/relationships/slide" Target="/ppt/slides/slide5.xml" Id="R0f1cafdc718a4964" /><Relationship Type="http://schemas.openxmlformats.org/officeDocument/2006/relationships/slide" Target="/ppt/slides/slide6.xml" Id="R6d11f1ddb6f9427a" /><Relationship Type="http://schemas.openxmlformats.org/officeDocument/2006/relationships/slide" Target="/ppt/slides/slide7.xml" Id="R54d50ee69a7844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1e5c63faf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479415ce64b04" /><Relationship Type="http://schemas.openxmlformats.org/officeDocument/2006/relationships/theme" Target="/ppt/slideMasters/theme/theme1.xml" Id="R9689973cbcad4b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479415ce64b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68b4a30b04e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e9f992c1141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ae9d299a94f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bf8870ea147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dff13f2194d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528f8e2be42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01974b8a8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OKV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VEDØY ODD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4314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