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6d2ec4c0ab42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1af4e0245c4c20"/>
  </p:sldMasterIdLst>
  <p:sldIdLst>
    <p:sldId xmlns:r="http://schemas.openxmlformats.org/officeDocument/2006/relationships" id="256" r:id="Rb5015a1b7ccf4a5b"/>
    <p:sldId xmlns:r="http://schemas.openxmlformats.org/officeDocument/2006/relationships" id="257" r:id="Rda064abecf8f42a2"/>
    <p:sldId xmlns:r="http://schemas.openxmlformats.org/officeDocument/2006/relationships" id="258" r:id="Rba7f9b7ce8654ec8"/>
    <p:sldId xmlns:r="http://schemas.openxmlformats.org/officeDocument/2006/relationships" id="259" r:id="R14dca723315c4180"/>
    <p:sldId xmlns:r="http://schemas.openxmlformats.org/officeDocument/2006/relationships" id="260" r:id="R81673ffceb384642"/>
    <p:sldId xmlns:r="http://schemas.openxmlformats.org/officeDocument/2006/relationships" id="261" r:id="Rdd7f3438acb242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1af4e0245c4c20" /><Relationship Type="http://schemas.openxmlformats.org/officeDocument/2006/relationships/slide" Target="/ppt/slides/slide1.xml" Id="Rb5015a1b7ccf4a5b" /><Relationship Type="http://schemas.openxmlformats.org/officeDocument/2006/relationships/slide" Target="/ppt/slides/slide2.xml" Id="Rda064abecf8f42a2" /><Relationship Type="http://schemas.openxmlformats.org/officeDocument/2006/relationships/slide" Target="/ppt/slides/slide3.xml" Id="Rba7f9b7ce8654ec8" /><Relationship Type="http://schemas.openxmlformats.org/officeDocument/2006/relationships/slide" Target="/ppt/slides/slide4.xml" Id="R14dca723315c4180" /><Relationship Type="http://schemas.openxmlformats.org/officeDocument/2006/relationships/slide" Target="/ppt/slides/slide5.xml" Id="R81673ffceb384642" /><Relationship Type="http://schemas.openxmlformats.org/officeDocument/2006/relationships/slide" Target="/ppt/slides/slide6.xml" Id="Rdd7f3438acb242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ddc49fc18b4c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49c63aa3e462f" /><Relationship Type="http://schemas.openxmlformats.org/officeDocument/2006/relationships/theme" Target="/ppt/slideMasters/theme/theme1.xml" Id="Raec88a35521242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249c63aa3e46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6274d449c4c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de6747c3c41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47344e22d46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0d08de9f64b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7e47157a042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0aa7eed9445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ESER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2018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23 200 517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2 781 475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2 758 391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−5 550 539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3 315 362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989 112 708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