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9b68d5e81b47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57d34fdb6c46b8"/>
  </p:sldMasterIdLst>
  <p:sldIdLst>
    <p:sldId xmlns:r="http://schemas.openxmlformats.org/officeDocument/2006/relationships" id="256" r:id="R2345222612da4641"/>
    <p:sldId xmlns:r="http://schemas.openxmlformats.org/officeDocument/2006/relationships" id="257" r:id="R3d505c7c2e944d6a"/>
    <p:sldId xmlns:r="http://schemas.openxmlformats.org/officeDocument/2006/relationships" id="258" r:id="R4cafa5f7ad5b46ad"/>
    <p:sldId xmlns:r="http://schemas.openxmlformats.org/officeDocument/2006/relationships" id="259" r:id="R6d0fa5af1f25458f"/>
    <p:sldId xmlns:r="http://schemas.openxmlformats.org/officeDocument/2006/relationships" id="260" r:id="Ra76b246e9a114de7"/>
    <p:sldId xmlns:r="http://schemas.openxmlformats.org/officeDocument/2006/relationships" id="261" r:id="R5787bc536b6246b3"/>
    <p:sldId xmlns:r="http://schemas.openxmlformats.org/officeDocument/2006/relationships" id="262" r:id="R9ea2dda3c9d44c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57d34fdb6c46b8" /><Relationship Type="http://schemas.openxmlformats.org/officeDocument/2006/relationships/slide" Target="/ppt/slides/slide1.xml" Id="R2345222612da4641" /><Relationship Type="http://schemas.openxmlformats.org/officeDocument/2006/relationships/slide" Target="/ppt/slides/slide2.xml" Id="R3d505c7c2e944d6a" /><Relationship Type="http://schemas.openxmlformats.org/officeDocument/2006/relationships/slide" Target="/ppt/slides/slide3.xml" Id="R4cafa5f7ad5b46ad" /><Relationship Type="http://schemas.openxmlformats.org/officeDocument/2006/relationships/slide" Target="/ppt/slides/slide4.xml" Id="R6d0fa5af1f25458f" /><Relationship Type="http://schemas.openxmlformats.org/officeDocument/2006/relationships/slide" Target="/ppt/slides/slide5.xml" Id="Ra76b246e9a114de7" /><Relationship Type="http://schemas.openxmlformats.org/officeDocument/2006/relationships/slide" Target="/ppt/slides/slide6.xml" Id="R5787bc536b6246b3" /><Relationship Type="http://schemas.openxmlformats.org/officeDocument/2006/relationships/slide" Target="/ppt/slides/slide7.xml" Id="R9ea2dda3c9d44c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f6b2fce94c4f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9b9638e164265" /><Relationship Type="http://schemas.openxmlformats.org/officeDocument/2006/relationships/theme" Target="/ppt/slideMasters/theme/theme1.xml" Id="R556cfaee5c034d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b9b9638e1642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66905920c4a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ffdf4d3c44b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0aa490c4143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7c81a013040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d0bde24be45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c0c330ea741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229b6f6e94b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110 722 018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8 522 843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7 226 562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50 152 848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SERVICE AS  –  51,7 %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ERIK BACKE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KIRKESJØBERG GEIR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MAGNUSSEN INVEST AS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70 FG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