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023443c71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00dcaf0ed4235"/>
  </p:sldMasterIdLst>
  <p:sldIdLst>
    <p:sldId xmlns:r="http://schemas.openxmlformats.org/officeDocument/2006/relationships" id="256" r:id="R04de415b02814c33"/>
    <p:sldId xmlns:r="http://schemas.openxmlformats.org/officeDocument/2006/relationships" id="257" r:id="R5cf77066bc0a4222"/>
    <p:sldId xmlns:r="http://schemas.openxmlformats.org/officeDocument/2006/relationships" id="258" r:id="R90cc97655c0c4cd5"/>
    <p:sldId xmlns:r="http://schemas.openxmlformats.org/officeDocument/2006/relationships" id="259" r:id="Rebbe3a20dea24541"/>
    <p:sldId xmlns:r="http://schemas.openxmlformats.org/officeDocument/2006/relationships" id="260" r:id="R91731b0ef1ce4f64"/>
    <p:sldId xmlns:r="http://schemas.openxmlformats.org/officeDocument/2006/relationships" id="261" r:id="Rbad2012907be46de"/>
    <p:sldId xmlns:r="http://schemas.openxmlformats.org/officeDocument/2006/relationships" id="262" r:id="Rbf958931bdcf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00dcaf0ed4235" /><Relationship Type="http://schemas.openxmlformats.org/officeDocument/2006/relationships/slide" Target="/ppt/slides/slide1.xml" Id="R04de415b02814c33" /><Relationship Type="http://schemas.openxmlformats.org/officeDocument/2006/relationships/slide" Target="/ppt/slides/slide2.xml" Id="R5cf77066bc0a4222" /><Relationship Type="http://schemas.openxmlformats.org/officeDocument/2006/relationships/slide" Target="/ppt/slides/slide3.xml" Id="R90cc97655c0c4cd5" /><Relationship Type="http://schemas.openxmlformats.org/officeDocument/2006/relationships/slide" Target="/ppt/slides/slide4.xml" Id="Rebbe3a20dea24541" /><Relationship Type="http://schemas.openxmlformats.org/officeDocument/2006/relationships/slide" Target="/ppt/slides/slide5.xml" Id="R91731b0ef1ce4f64" /><Relationship Type="http://schemas.openxmlformats.org/officeDocument/2006/relationships/slide" Target="/ppt/slides/slide6.xml" Id="Rbad2012907be46de" /><Relationship Type="http://schemas.openxmlformats.org/officeDocument/2006/relationships/slide" Target="/ppt/slides/slide7.xml" Id="Rbf958931bdcf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7852c2856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4a754255b4f96" /><Relationship Type="http://schemas.openxmlformats.org/officeDocument/2006/relationships/theme" Target="/ppt/slideMasters/theme/theme1.xml" Id="Rb5c419a397f8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4a754255b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4dfdb5af4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eccfc3b7a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b999d194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13d40b134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e9880e05847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df2aea95a49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c96dca187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