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96e7fbe10c2446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54fc1a6b98e459b"/>
  </p:sldMasterIdLst>
  <p:sldIdLst>
    <p:sldId xmlns:r="http://schemas.openxmlformats.org/officeDocument/2006/relationships" id="256" r:id="R44a49f14f1a340cb"/>
    <p:sldId xmlns:r="http://schemas.openxmlformats.org/officeDocument/2006/relationships" id="257" r:id="Rcd18f8ab6e1a4a96"/>
    <p:sldId xmlns:r="http://schemas.openxmlformats.org/officeDocument/2006/relationships" id="258" r:id="Rc068b37e0a354537"/>
    <p:sldId xmlns:r="http://schemas.openxmlformats.org/officeDocument/2006/relationships" id="259" r:id="Rc97f6f0f76a34fae"/>
    <p:sldId xmlns:r="http://schemas.openxmlformats.org/officeDocument/2006/relationships" id="260" r:id="Rce99477e9cc44909"/>
    <p:sldId xmlns:r="http://schemas.openxmlformats.org/officeDocument/2006/relationships" id="261" r:id="Rc114fcdf18ec4cb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4fc1a6b98e459b" /><Relationship Type="http://schemas.openxmlformats.org/officeDocument/2006/relationships/slide" Target="/ppt/slides/slide1.xml" Id="R44a49f14f1a340cb" /><Relationship Type="http://schemas.openxmlformats.org/officeDocument/2006/relationships/slide" Target="/ppt/slides/slide2.xml" Id="Rcd18f8ab6e1a4a96" /><Relationship Type="http://schemas.openxmlformats.org/officeDocument/2006/relationships/slide" Target="/ppt/slides/slide3.xml" Id="Rc068b37e0a354537" /><Relationship Type="http://schemas.openxmlformats.org/officeDocument/2006/relationships/slide" Target="/ppt/slides/slide4.xml" Id="Rc97f6f0f76a34fae" /><Relationship Type="http://schemas.openxmlformats.org/officeDocument/2006/relationships/slide" Target="/ppt/slides/slide5.xml" Id="Rce99477e9cc44909" /><Relationship Type="http://schemas.openxmlformats.org/officeDocument/2006/relationships/slide" Target="/ppt/slides/slide6.xml" Id="Rc114fcdf18ec4cb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650e6bdca94bb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e060b880fc41d2" /><Relationship Type="http://schemas.openxmlformats.org/officeDocument/2006/relationships/theme" Target="/ppt/slideMasters/theme/theme1.xml" Id="R1fe4713d556040e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5e060b880fc41d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4dffe24946413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79622169504a4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e38dcc806b49c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e3b60c3a5f478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7b5a7ee1a6450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e9ee755735438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ITLOGI LTD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ITLOGI LTD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ITLOGI LTD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ITLOGI LTD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ITLOGI LTD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ITLOGI LTD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989 129 708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ITLOGI LTD</a:t>
            </a:r>
          </a:p>
        </p:txBody>
      </p:sp>
    </p:spTree>
  </p:cSld>
  <p:clrMapOvr>
    <a:masterClrMapping xmlns:a="http://schemas.openxmlformats.org/drawingml/2006/main"/>
  </p:clrMapOvr>
</p:sld>
</file>