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01c3102aa5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b75215324445a6"/>
  </p:sldMasterIdLst>
  <p:sldIdLst>
    <p:sldId xmlns:r="http://schemas.openxmlformats.org/officeDocument/2006/relationships" id="256" r:id="Rc7919e2028c4476d"/>
    <p:sldId xmlns:r="http://schemas.openxmlformats.org/officeDocument/2006/relationships" id="257" r:id="R1f9dbd42d01d47fb"/>
    <p:sldId xmlns:r="http://schemas.openxmlformats.org/officeDocument/2006/relationships" id="258" r:id="Rf3ce23e6503d40a7"/>
    <p:sldId xmlns:r="http://schemas.openxmlformats.org/officeDocument/2006/relationships" id="259" r:id="R3ba21f3f7c7e498f"/>
    <p:sldId xmlns:r="http://schemas.openxmlformats.org/officeDocument/2006/relationships" id="260" r:id="R820ff34ef82f4cc6"/>
    <p:sldId xmlns:r="http://schemas.openxmlformats.org/officeDocument/2006/relationships" id="261" r:id="R2fa6bc29f84d42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75215324445a6" /><Relationship Type="http://schemas.openxmlformats.org/officeDocument/2006/relationships/slide" Target="/ppt/slides/slide1.xml" Id="Rc7919e2028c4476d" /><Relationship Type="http://schemas.openxmlformats.org/officeDocument/2006/relationships/slide" Target="/ppt/slides/slide2.xml" Id="R1f9dbd42d01d47fb" /><Relationship Type="http://schemas.openxmlformats.org/officeDocument/2006/relationships/slide" Target="/ppt/slides/slide3.xml" Id="Rf3ce23e6503d40a7" /><Relationship Type="http://schemas.openxmlformats.org/officeDocument/2006/relationships/slide" Target="/ppt/slides/slide4.xml" Id="R3ba21f3f7c7e498f" /><Relationship Type="http://schemas.openxmlformats.org/officeDocument/2006/relationships/slide" Target="/ppt/slides/slide5.xml" Id="R820ff34ef82f4cc6" /><Relationship Type="http://schemas.openxmlformats.org/officeDocument/2006/relationships/slide" Target="/ppt/slides/slide6.xml" Id="R2fa6bc29f84d42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b8b81cbda49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94cf7c584aad" /><Relationship Type="http://schemas.openxmlformats.org/officeDocument/2006/relationships/theme" Target="/ppt/slideMasters/theme/theme1.xml" Id="Re1ae028b7b3f4b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594cf7c584a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e214bca1f4c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995ad0e54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8043b7006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157b8e041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f1e75bfd3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55c8cf7a2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