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bff1a53a1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0547e53914283"/>
  </p:sldMasterIdLst>
  <p:sldIdLst>
    <p:sldId xmlns:r="http://schemas.openxmlformats.org/officeDocument/2006/relationships" id="256" r:id="Rabe7a41f04ca4f51"/>
    <p:sldId xmlns:r="http://schemas.openxmlformats.org/officeDocument/2006/relationships" id="257" r:id="Raf9895aea6a4447a"/>
    <p:sldId xmlns:r="http://schemas.openxmlformats.org/officeDocument/2006/relationships" id="258" r:id="R1f594096df8040ae"/>
    <p:sldId xmlns:r="http://schemas.openxmlformats.org/officeDocument/2006/relationships" id="259" r:id="R96c07b7cd8e84b55"/>
    <p:sldId xmlns:r="http://schemas.openxmlformats.org/officeDocument/2006/relationships" id="260" r:id="Rf109c9cc721e452d"/>
    <p:sldId xmlns:r="http://schemas.openxmlformats.org/officeDocument/2006/relationships" id="261" r:id="Raef8228df2c54753"/>
    <p:sldId xmlns:r="http://schemas.openxmlformats.org/officeDocument/2006/relationships" id="262" r:id="R174f70df5823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0547e53914283" /><Relationship Type="http://schemas.openxmlformats.org/officeDocument/2006/relationships/slide" Target="/ppt/slides/slide1.xml" Id="Rabe7a41f04ca4f51" /><Relationship Type="http://schemas.openxmlformats.org/officeDocument/2006/relationships/slide" Target="/ppt/slides/slide2.xml" Id="Raf9895aea6a4447a" /><Relationship Type="http://schemas.openxmlformats.org/officeDocument/2006/relationships/slide" Target="/ppt/slides/slide3.xml" Id="R1f594096df8040ae" /><Relationship Type="http://schemas.openxmlformats.org/officeDocument/2006/relationships/slide" Target="/ppt/slides/slide4.xml" Id="R96c07b7cd8e84b55" /><Relationship Type="http://schemas.openxmlformats.org/officeDocument/2006/relationships/slide" Target="/ppt/slides/slide5.xml" Id="Rf109c9cc721e452d" /><Relationship Type="http://schemas.openxmlformats.org/officeDocument/2006/relationships/slide" Target="/ppt/slides/slide6.xml" Id="Raef8228df2c54753" /><Relationship Type="http://schemas.openxmlformats.org/officeDocument/2006/relationships/slide" Target="/ppt/slides/slide7.xml" Id="R174f70df5823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14d58625e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d2860e441475f" /><Relationship Type="http://schemas.openxmlformats.org/officeDocument/2006/relationships/theme" Target="/ppt/slideMasters/theme/theme1.xml" Id="Rd253f0bd28b5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d2860e441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446d8926f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32194f94d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fa045cda5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e4b44d23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1e09f25e847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12855de34d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10953947c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