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9cd8bd743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1216aa3aa0464a"/>
  </p:sldMasterIdLst>
  <p:sldIdLst>
    <p:sldId xmlns:r="http://schemas.openxmlformats.org/officeDocument/2006/relationships" id="256" r:id="R6ef8570f06d14bbe"/>
    <p:sldId xmlns:r="http://schemas.openxmlformats.org/officeDocument/2006/relationships" id="257" r:id="R63c5986b99524f73"/>
    <p:sldId xmlns:r="http://schemas.openxmlformats.org/officeDocument/2006/relationships" id="258" r:id="R28bd3464277f4af0"/>
    <p:sldId xmlns:r="http://schemas.openxmlformats.org/officeDocument/2006/relationships" id="259" r:id="R85cb70f77438474d"/>
    <p:sldId xmlns:r="http://schemas.openxmlformats.org/officeDocument/2006/relationships" id="260" r:id="R2ee0414b23724b45"/>
    <p:sldId xmlns:r="http://schemas.openxmlformats.org/officeDocument/2006/relationships" id="261" r:id="Rbbd482ad88434a3d"/>
    <p:sldId xmlns:r="http://schemas.openxmlformats.org/officeDocument/2006/relationships" id="262" r:id="R4b3cc4653dd34d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216aa3aa0464a" /><Relationship Type="http://schemas.openxmlformats.org/officeDocument/2006/relationships/slide" Target="/ppt/slides/slide1.xml" Id="R6ef8570f06d14bbe" /><Relationship Type="http://schemas.openxmlformats.org/officeDocument/2006/relationships/slide" Target="/ppt/slides/slide2.xml" Id="R63c5986b99524f73" /><Relationship Type="http://schemas.openxmlformats.org/officeDocument/2006/relationships/slide" Target="/ppt/slides/slide3.xml" Id="R28bd3464277f4af0" /><Relationship Type="http://schemas.openxmlformats.org/officeDocument/2006/relationships/slide" Target="/ppt/slides/slide4.xml" Id="R85cb70f77438474d" /><Relationship Type="http://schemas.openxmlformats.org/officeDocument/2006/relationships/slide" Target="/ppt/slides/slide5.xml" Id="R2ee0414b23724b45" /><Relationship Type="http://schemas.openxmlformats.org/officeDocument/2006/relationships/slide" Target="/ppt/slides/slide6.xml" Id="Rbbd482ad88434a3d" /><Relationship Type="http://schemas.openxmlformats.org/officeDocument/2006/relationships/slide" Target="/ppt/slides/slide7.xml" Id="R4b3cc4653dd34d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146761da6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9c402dff6437f" /><Relationship Type="http://schemas.openxmlformats.org/officeDocument/2006/relationships/theme" Target="/ppt/slideMasters/theme/theme1.xml" Id="Rb3f45f0bc15e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89c402dff643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09b1b6ef242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4839039da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d7d37645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020f02c6b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152588fdf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b379283ea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d56a1bdf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SAGATUN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SAGATUN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