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80ed9e138d49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30f49dd7b6434c"/>
  </p:sldMasterIdLst>
  <p:sldIdLst>
    <p:sldId xmlns:r="http://schemas.openxmlformats.org/officeDocument/2006/relationships" id="256" r:id="R9764c86402ad4511"/>
    <p:sldId xmlns:r="http://schemas.openxmlformats.org/officeDocument/2006/relationships" id="257" r:id="R4fbdabd37708493c"/>
    <p:sldId xmlns:r="http://schemas.openxmlformats.org/officeDocument/2006/relationships" id="258" r:id="Redeb39aa15e34124"/>
    <p:sldId xmlns:r="http://schemas.openxmlformats.org/officeDocument/2006/relationships" id="259" r:id="R9c053a0396b54f75"/>
    <p:sldId xmlns:r="http://schemas.openxmlformats.org/officeDocument/2006/relationships" id="260" r:id="R405a4fe228b24bf0"/>
    <p:sldId xmlns:r="http://schemas.openxmlformats.org/officeDocument/2006/relationships" id="261" r:id="Rbdf850913ec244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30f49dd7b6434c" /><Relationship Type="http://schemas.openxmlformats.org/officeDocument/2006/relationships/slide" Target="/ppt/slides/slide1.xml" Id="R9764c86402ad4511" /><Relationship Type="http://schemas.openxmlformats.org/officeDocument/2006/relationships/slide" Target="/ppt/slides/slide2.xml" Id="R4fbdabd37708493c" /><Relationship Type="http://schemas.openxmlformats.org/officeDocument/2006/relationships/slide" Target="/ppt/slides/slide3.xml" Id="Redeb39aa15e34124" /><Relationship Type="http://schemas.openxmlformats.org/officeDocument/2006/relationships/slide" Target="/ppt/slides/slide4.xml" Id="R9c053a0396b54f75" /><Relationship Type="http://schemas.openxmlformats.org/officeDocument/2006/relationships/slide" Target="/ppt/slides/slide5.xml" Id="R405a4fe228b24bf0" /><Relationship Type="http://schemas.openxmlformats.org/officeDocument/2006/relationships/slide" Target="/ppt/slides/slide6.xml" Id="Rbdf850913ec244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81b8a434cf46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400610bb34094" /><Relationship Type="http://schemas.openxmlformats.org/officeDocument/2006/relationships/theme" Target="/ppt/slideMasters/theme/theme1.xml" Id="R01fb503bdeea47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0400610bb340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85a21922448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06f85e0c74f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53f919f9148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0b88a173546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ffbc5ad954e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d3d57ec5a49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ELPE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ELPE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ELPE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ELPE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ELPE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ELPE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 Turid Fissum, Kotsøy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7387 Singsås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ELPE AS</a:t>
            </a:r>
          </a:p>
        </p:txBody>
      </p:sp>
    </p:spTree>
  </p:cSld>
  <p:clrMapOvr>
    <a:masterClrMapping xmlns:a="http://schemas.openxmlformats.org/drawingml/2006/main"/>
  </p:clrMapOvr>
</p:sld>
</file>