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f6c997a53547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9963b303c84fab"/>
  </p:sldMasterIdLst>
  <p:sldIdLst>
    <p:sldId xmlns:r="http://schemas.openxmlformats.org/officeDocument/2006/relationships" id="256" r:id="R1818d13c77754eae"/>
    <p:sldId xmlns:r="http://schemas.openxmlformats.org/officeDocument/2006/relationships" id="257" r:id="Rb215d1acb4654254"/>
    <p:sldId xmlns:r="http://schemas.openxmlformats.org/officeDocument/2006/relationships" id="258" r:id="Rd99a78ca54824309"/>
    <p:sldId xmlns:r="http://schemas.openxmlformats.org/officeDocument/2006/relationships" id="259" r:id="R6f79b8a73146472d"/>
    <p:sldId xmlns:r="http://schemas.openxmlformats.org/officeDocument/2006/relationships" id="260" r:id="Rb3c3e3cb17f74d08"/>
    <p:sldId xmlns:r="http://schemas.openxmlformats.org/officeDocument/2006/relationships" id="261" r:id="R9dd01aa4fb0b4368"/>
    <p:sldId xmlns:r="http://schemas.openxmlformats.org/officeDocument/2006/relationships" id="262" r:id="Rfc1ba2b93b704c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9963b303c84fab" /><Relationship Type="http://schemas.openxmlformats.org/officeDocument/2006/relationships/slide" Target="/ppt/slides/slide1.xml" Id="R1818d13c77754eae" /><Relationship Type="http://schemas.openxmlformats.org/officeDocument/2006/relationships/slide" Target="/ppt/slides/slide2.xml" Id="Rb215d1acb4654254" /><Relationship Type="http://schemas.openxmlformats.org/officeDocument/2006/relationships/slide" Target="/ppt/slides/slide3.xml" Id="Rd99a78ca54824309" /><Relationship Type="http://schemas.openxmlformats.org/officeDocument/2006/relationships/slide" Target="/ppt/slides/slide4.xml" Id="R6f79b8a73146472d" /><Relationship Type="http://schemas.openxmlformats.org/officeDocument/2006/relationships/slide" Target="/ppt/slides/slide5.xml" Id="Rb3c3e3cb17f74d08" /><Relationship Type="http://schemas.openxmlformats.org/officeDocument/2006/relationships/slide" Target="/ppt/slides/slide6.xml" Id="R9dd01aa4fb0b4368" /><Relationship Type="http://schemas.openxmlformats.org/officeDocument/2006/relationships/slide" Target="/ppt/slides/slide7.xml" Id="Rfc1ba2b93b704c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980d394d1745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13409782f4211" /><Relationship Type="http://schemas.openxmlformats.org/officeDocument/2006/relationships/theme" Target="/ppt/slideMasters/theme/theme1.xml" Id="R895809a3c45c45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e13409782f42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cf6226d6047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1988ef13b40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d5a4686cf47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9876c5def44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a7b462c384e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b6bbe6a4440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14558a05c49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ELPE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ELPE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ELPE AS ble etablert [år] og holder til i Singsås.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ELPE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ELPE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ELPE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1 727 416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11 252 761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12 531 727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ELPE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LILLERØNNING TROND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ROKSETH ANN ASTRID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FISSUM TURID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ELPE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 Turid Fissum, Kotsøy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7387 Singsås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989 158 708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ELPE AS</a:t>
            </a:r>
          </a:p>
        </p:txBody>
      </p:sp>
    </p:spTree>
  </p:cSld>
  <p:clrMapOvr>
    <a:masterClrMapping xmlns:a="http://schemas.openxmlformats.org/drawingml/2006/main"/>
  </p:clrMapOvr>
</p:sld>
</file>