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6c47b0321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82698b72a4781"/>
  </p:sldMasterIdLst>
  <p:sldIdLst>
    <p:sldId xmlns:r="http://schemas.openxmlformats.org/officeDocument/2006/relationships" id="256" r:id="R02ef2d1f57b34806"/>
    <p:sldId xmlns:r="http://schemas.openxmlformats.org/officeDocument/2006/relationships" id="257" r:id="R9ef00bc18f5140b1"/>
    <p:sldId xmlns:r="http://schemas.openxmlformats.org/officeDocument/2006/relationships" id="258" r:id="R3f8dc7bd70954265"/>
    <p:sldId xmlns:r="http://schemas.openxmlformats.org/officeDocument/2006/relationships" id="259" r:id="R0d449cdca817424d"/>
    <p:sldId xmlns:r="http://schemas.openxmlformats.org/officeDocument/2006/relationships" id="260" r:id="Re48678bae6114ff7"/>
    <p:sldId xmlns:r="http://schemas.openxmlformats.org/officeDocument/2006/relationships" id="261" r:id="R9981db6d9ca846ef"/>
    <p:sldId xmlns:r="http://schemas.openxmlformats.org/officeDocument/2006/relationships" id="262" r:id="R824e67290195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82698b72a4781" /><Relationship Type="http://schemas.openxmlformats.org/officeDocument/2006/relationships/slide" Target="/ppt/slides/slide1.xml" Id="R02ef2d1f57b34806" /><Relationship Type="http://schemas.openxmlformats.org/officeDocument/2006/relationships/slide" Target="/ppt/slides/slide2.xml" Id="R9ef00bc18f5140b1" /><Relationship Type="http://schemas.openxmlformats.org/officeDocument/2006/relationships/slide" Target="/ppt/slides/slide3.xml" Id="R3f8dc7bd70954265" /><Relationship Type="http://schemas.openxmlformats.org/officeDocument/2006/relationships/slide" Target="/ppt/slides/slide4.xml" Id="R0d449cdca817424d" /><Relationship Type="http://schemas.openxmlformats.org/officeDocument/2006/relationships/slide" Target="/ppt/slides/slide5.xml" Id="Re48678bae6114ff7" /><Relationship Type="http://schemas.openxmlformats.org/officeDocument/2006/relationships/slide" Target="/ppt/slides/slide6.xml" Id="R9981db6d9ca846ef" /><Relationship Type="http://schemas.openxmlformats.org/officeDocument/2006/relationships/slide" Target="/ppt/slides/slide7.xml" Id="R824e67290195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c1e647ed1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827bde9443e6" /><Relationship Type="http://schemas.openxmlformats.org/officeDocument/2006/relationships/theme" Target="/ppt/slideMasters/theme/theme1.xml" Id="R02d847852e36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2827bde94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fa8625b74d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634a9b2dc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8b00c28c947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52febf6a3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d8fff115d43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bdd8926e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4fb2feb5d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