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dc5a1593e74a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dbdc922b6a4bb0"/>
  </p:sldMasterIdLst>
  <p:sldIdLst>
    <p:sldId xmlns:r="http://schemas.openxmlformats.org/officeDocument/2006/relationships" id="256" r:id="Rc7d6ca023e2c4297"/>
    <p:sldId xmlns:r="http://schemas.openxmlformats.org/officeDocument/2006/relationships" id="257" r:id="Rd4c8c5bfbbfc4f6b"/>
    <p:sldId xmlns:r="http://schemas.openxmlformats.org/officeDocument/2006/relationships" id="258" r:id="Rd88d06781bf04827"/>
    <p:sldId xmlns:r="http://schemas.openxmlformats.org/officeDocument/2006/relationships" id="259" r:id="Rc5eeb785ae794e0b"/>
    <p:sldId xmlns:r="http://schemas.openxmlformats.org/officeDocument/2006/relationships" id="260" r:id="Rf4fdf594267a4bbd"/>
    <p:sldId xmlns:r="http://schemas.openxmlformats.org/officeDocument/2006/relationships" id="261" r:id="R433a58ccdd2a4171"/>
    <p:sldId xmlns:r="http://schemas.openxmlformats.org/officeDocument/2006/relationships" id="262" r:id="Rba1cf0a87c4b40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dbdc922b6a4bb0" /><Relationship Type="http://schemas.openxmlformats.org/officeDocument/2006/relationships/slide" Target="/ppt/slides/slide1.xml" Id="Rc7d6ca023e2c4297" /><Relationship Type="http://schemas.openxmlformats.org/officeDocument/2006/relationships/slide" Target="/ppt/slides/slide2.xml" Id="Rd4c8c5bfbbfc4f6b" /><Relationship Type="http://schemas.openxmlformats.org/officeDocument/2006/relationships/slide" Target="/ppt/slides/slide3.xml" Id="Rd88d06781bf04827" /><Relationship Type="http://schemas.openxmlformats.org/officeDocument/2006/relationships/slide" Target="/ppt/slides/slide4.xml" Id="Rc5eeb785ae794e0b" /><Relationship Type="http://schemas.openxmlformats.org/officeDocument/2006/relationships/slide" Target="/ppt/slides/slide5.xml" Id="Rf4fdf594267a4bbd" /><Relationship Type="http://schemas.openxmlformats.org/officeDocument/2006/relationships/slide" Target="/ppt/slides/slide6.xml" Id="R433a58ccdd2a4171" /><Relationship Type="http://schemas.openxmlformats.org/officeDocument/2006/relationships/slide" Target="/ppt/slides/slide7.xml" Id="Rba1cf0a87c4b40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ae0c45b0a745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8fe88a152446e" /><Relationship Type="http://schemas.openxmlformats.org/officeDocument/2006/relationships/theme" Target="/ppt/slideMasters/theme/theme1.xml" Id="R35ea92cf411742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98fe88a15244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268f4cdac49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38d616ecc42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7dd43586449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97cfbc74e41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189de37f54e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d01bffa9c44e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502f8c4d84f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 HOLDING AS ble etablert [år] og holder til i Tinn Austbygd.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4 804 351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4 129 687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7 503 261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 ANETTE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LURAAS GEIR OLAV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3650 Tinn Austbygd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989 171 984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