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430f3d8ba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a3417ab5b4e88"/>
  </p:sldMasterIdLst>
  <p:sldIdLst>
    <p:sldId xmlns:r="http://schemas.openxmlformats.org/officeDocument/2006/relationships" id="256" r:id="R0e36b6457faa4034"/>
    <p:sldId xmlns:r="http://schemas.openxmlformats.org/officeDocument/2006/relationships" id="257" r:id="R043e3c453b2344fd"/>
    <p:sldId xmlns:r="http://schemas.openxmlformats.org/officeDocument/2006/relationships" id="258" r:id="R9376f65511304aeb"/>
    <p:sldId xmlns:r="http://schemas.openxmlformats.org/officeDocument/2006/relationships" id="259" r:id="R96d912c33c3b4954"/>
    <p:sldId xmlns:r="http://schemas.openxmlformats.org/officeDocument/2006/relationships" id="260" r:id="R6270d18298a64c69"/>
    <p:sldId xmlns:r="http://schemas.openxmlformats.org/officeDocument/2006/relationships" id="261" r:id="Rcab1d24198394c8b"/>
    <p:sldId xmlns:r="http://schemas.openxmlformats.org/officeDocument/2006/relationships" id="262" r:id="R9e4b3ecb4c2245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a3417ab5b4e88" /><Relationship Type="http://schemas.openxmlformats.org/officeDocument/2006/relationships/slide" Target="/ppt/slides/slide1.xml" Id="R0e36b6457faa4034" /><Relationship Type="http://schemas.openxmlformats.org/officeDocument/2006/relationships/slide" Target="/ppt/slides/slide2.xml" Id="R043e3c453b2344fd" /><Relationship Type="http://schemas.openxmlformats.org/officeDocument/2006/relationships/slide" Target="/ppt/slides/slide3.xml" Id="R9376f65511304aeb" /><Relationship Type="http://schemas.openxmlformats.org/officeDocument/2006/relationships/slide" Target="/ppt/slides/slide4.xml" Id="R96d912c33c3b4954" /><Relationship Type="http://schemas.openxmlformats.org/officeDocument/2006/relationships/slide" Target="/ppt/slides/slide5.xml" Id="R6270d18298a64c69" /><Relationship Type="http://schemas.openxmlformats.org/officeDocument/2006/relationships/slide" Target="/ppt/slides/slide6.xml" Id="Rcab1d24198394c8b" /><Relationship Type="http://schemas.openxmlformats.org/officeDocument/2006/relationships/slide" Target="/ppt/slides/slide7.xml" Id="R9e4b3ecb4c2245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d8f3d198b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a24fbd8dc4a15" /><Relationship Type="http://schemas.openxmlformats.org/officeDocument/2006/relationships/theme" Target="/ppt/slideMasters/theme/theme1.xml" Id="Rcbb6f2eba33246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7a24fbd8dc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9c9e5981e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2731e5d53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4af6b045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8ed4cd82049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46cf7ae9b4f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689442da42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6b2582c7a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