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fc2a81ff0c40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7f89d6d8ed47ce"/>
  </p:sldMasterIdLst>
  <p:sldIdLst>
    <p:sldId xmlns:r="http://schemas.openxmlformats.org/officeDocument/2006/relationships" id="256" r:id="Rf081786876074b83"/>
    <p:sldId xmlns:r="http://schemas.openxmlformats.org/officeDocument/2006/relationships" id="257" r:id="R936523cf1e424255"/>
    <p:sldId xmlns:r="http://schemas.openxmlformats.org/officeDocument/2006/relationships" id="258" r:id="R8fc8c580a5154c75"/>
    <p:sldId xmlns:r="http://schemas.openxmlformats.org/officeDocument/2006/relationships" id="259" r:id="R49375143084944f6"/>
    <p:sldId xmlns:r="http://schemas.openxmlformats.org/officeDocument/2006/relationships" id="260" r:id="R1b45f9225b884507"/>
    <p:sldId xmlns:r="http://schemas.openxmlformats.org/officeDocument/2006/relationships" id="261" r:id="R382c3c0962b543cd"/>
    <p:sldId xmlns:r="http://schemas.openxmlformats.org/officeDocument/2006/relationships" id="262" r:id="R78b13bbf549346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7f89d6d8ed47ce" /><Relationship Type="http://schemas.openxmlformats.org/officeDocument/2006/relationships/slide" Target="/ppt/slides/slide1.xml" Id="Rf081786876074b83" /><Relationship Type="http://schemas.openxmlformats.org/officeDocument/2006/relationships/slide" Target="/ppt/slides/slide2.xml" Id="R936523cf1e424255" /><Relationship Type="http://schemas.openxmlformats.org/officeDocument/2006/relationships/slide" Target="/ppt/slides/slide3.xml" Id="R8fc8c580a5154c75" /><Relationship Type="http://schemas.openxmlformats.org/officeDocument/2006/relationships/slide" Target="/ppt/slides/slide4.xml" Id="R49375143084944f6" /><Relationship Type="http://schemas.openxmlformats.org/officeDocument/2006/relationships/slide" Target="/ppt/slides/slide5.xml" Id="R1b45f9225b884507" /><Relationship Type="http://schemas.openxmlformats.org/officeDocument/2006/relationships/slide" Target="/ppt/slides/slide6.xml" Id="R382c3c0962b543cd" /><Relationship Type="http://schemas.openxmlformats.org/officeDocument/2006/relationships/slide" Target="/ppt/slides/slide7.xml" Id="R78b13bbf549346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29d90748b743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ce37dde9f48db" /><Relationship Type="http://schemas.openxmlformats.org/officeDocument/2006/relationships/theme" Target="/ppt/slideMasters/theme/theme1.xml" Id="R251c91fba81947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dce37dde9f48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3fd8dc3a346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256dfecc246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f1dfc4ddf46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9997fc51e4e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d9c3a674242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9bc4adc9a42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ba48e47eb40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CONSUS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548 117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15 924 547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20 334 882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6. etasje, Karmsundgata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