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9a5ae028b43476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4112c31c97c48f6"/>
  </p:sldMasterIdLst>
  <p:sldIdLst>
    <p:sldId xmlns:r="http://schemas.openxmlformats.org/officeDocument/2006/relationships" id="256" r:id="Rc5fc116545cb415b"/>
    <p:sldId xmlns:r="http://schemas.openxmlformats.org/officeDocument/2006/relationships" id="257" r:id="R775c0cbaff354b62"/>
    <p:sldId xmlns:r="http://schemas.openxmlformats.org/officeDocument/2006/relationships" id="258" r:id="Rc455486355ed4bae"/>
    <p:sldId xmlns:r="http://schemas.openxmlformats.org/officeDocument/2006/relationships" id="259" r:id="R7e97162af5e946ee"/>
    <p:sldId xmlns:r="http://schemas.openxmlformats.org/officeDocument/2006/relationships" id="260" r:id="Radff34a46f744d48"/>
    <p:sldId xmlns:r="http://schemas.openxmlformats.org/officeDocument/2006/relationships" id="261" r:id="R265e4f574e394cb3"/>
    <p:sldId xmlns:r="http://schemas.openxmlformats.org/officeDocument/2006/relationships" id="262" r:id="Rb42972f9c38b45e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4112c31c97c48f6" /><Relationship Type="http://schemas.openxmlformats.org/officeDocument/2006/relationships/slide" Target="/ppt/slides/slide1.xml" Id="Rc5fc116545cb415b" /><Relationship Type="http://schemas.openxmlformats.org/officeDocument/2006/relationships/slide" Target="/ppt/slides/slide2.xml" Id="R775c0cbaff354b62" /><Relationship Type="http://schemas.openxmlformats.org/officeDocument/2006/relationships/slide" Target="/ppt/slides/slide3.xml" Id="Rc455486355ed4bae" /><Relationship Type="http://schemas.openxmlformats.org/officeDocument/2006/relationships/slide" Target="/ppt/slides/slide4.xml" Id="R7e97162af5e946ee" /><Relationship Type="http://schemas.openxmlformats.org/officeDocument/2006/relationships/slide" Target="/ppt/slides/slide5.xml" Id="Radff34a46f744d48" /><Relationship Type="http://schemas.openxmlformats.org/officeDocument/2006/relationships/slide" Target="/ppt/slides/slide6.xml" Id="R265e4f574e394cb3" /><Relationship Type="http://schemas.openxmlformats.org/officeDocument/2006/relationships/slide" Target="/ppt/slides/slide7.xml" Id="Rb42972f9c38b45e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f0ad021cb82488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61018fe2b54b6a" /><Relationship Type="http://schemas.openxmlformats.org/officeDocument/2006/relationships/theme" Target="/ppt/slideMasters/theme/theme1.xml" Id="R6ccc6f5ba86a432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661018fe2b54b6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eab98b64d04f0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af0f02ec9045f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8ca220dec8417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635e14ada949b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1acf96c045409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f1e3e94a5241f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662f09ffd6459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MH HOLDING &amp;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MH HOLDING &amp;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MH HOLDING &amp; EIENDOM AS ble etablert [år] og holder til i Varhaug.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MH HOLDING &amp;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MH HOLDING &amp;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MH HOLDING &amp;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−21 973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651 404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11 108 756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11 168 830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MH HOLDING &amp;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HÅLAND MORTEN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MH HOLDING &amp;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Damebyen 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4360 Varhaug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989 184 342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MH HOLDING &amp; EIENDOM AS</a:t>
            </a:r>
          </a:p>
        </p:txBody>
      </p:sp>
    </p:spTree>
  </p:cSld>
  <p:clrMapOvr>
    <a:masterClrMapping xmlns:a="http://schemas.openxmlformats.org/drawingml/2006/main"/>
  </p:clrMapOvr>
</p:sld>
</file>