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0d4182327b48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2004ba42b4655"/>
  </p:sldMasterIdLst>
  <p:sldIdLst>
    <p:sldId xmlns:r="http://schemas.openxmlformats.org/officeDocument/2006/relationships" id="256" r:id="Rc588221112b84042"/>
    <p:sldId xmlns:r="http://schemas.openxmlformats.org/officeDocument/2006/relationships" id="257" r:id="R89c34d82a6524332"/>
    <p:sldId xmlns:r="http://schemas.openxmlformats.org/officeDocument/2006/relationships" id="258" r:id="R4052fe07704e4339"/>
    <p:sldId xmlns:r="http://schemas.openxmlformats.org/officeDocument/2006/relationships" id="259" r:id="Rafff6ff9932948b3"/>
    <p:sldId xmlns:r="http://schemas.openxmlformats.org/officeDocument/2006/relationships" id="260" r:id="Rbea2495d6047425c"/>
    <p:sldId xmlns:r="http://schemas.openxmlformats.org/officeDocument/2006/relationships" id="261" r:id="Rdb6cb53ceb8e417e"/>
    <p:sldId xmlns:r="http://schemas.openxmlformats.org/officeDocument/2006/relationships" id="262" r:id="R895531de12c045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2004ba42b4655" /><Relationship Type="http://schemas.openxmlformats.org/officeDocument/2006/relationships/slide" Target="/ppt/slides/slide1.xml" Id="Rc588221112b84042" /><Relationship Type="http://schemas.openxmlformats.org/officeDocument/2006/relationships/slide" Target="/ppt/slides/slide2.xml" Id="R89c34d82a6524332" /><Relationship Type="http://schemas.openxmlformats.org/officeDocument/2006/relationships/slide" Target="/ppt/slides/slide3.xml" Id="R4052fe07704e4339" /><Relationship Type="http://schemas.openxmlformats.org/officeDocument/2006/relationships/slide" Target="/ppt/slides/slide4.xml" Id="Rafff6ff9932948b3" /><Relationship Type="http://schemas.openxmlformats.org/officeDocument/2006/relationships/slide" Target="/ppt/slides/slide5.xml" Id="Rbea2495d6047425c" /><Relationship Type="http://schemas.openxmlformats.org/officeDocument/2006/relationships/slide" Target="/ppt/slides/slide6.xml" Id="Rdb6cb53ceb8e417e" /><Relationship Type="http://schemas.openxmlformats.org/officeDocument/2006/relationships/slide" Target="/ppt/slides/slide7.xml" Id="R895531de12c045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259da7954b42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a6d505c86400f" /><Relationship Type="http://schemas.openxmlformats.org/officeDocument/2006/relationships/theme" Target="/ppt/slideMasters/theme/theme1.xml" Id="Rb1bb115b0db3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fa6d505c8640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aa305d4544c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fe40b14ef44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656f99ff2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241a060f944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70c7b8b77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ceb670612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b820bc77248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