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f258fff168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7a7af87791425c"/>
  </p:sldMasterIdLst>
  <p:sldIdLst>
    <p:sldId xmlns:r="http://schemas.openxmlformats.org/officeDocument/2006/relationships" id="256" r:id="Rd9ca4efd67da4ca2"/>
    <p:sldId xmlns:r="http://schemas.openxmlformats.org/officeDocument/2006/relationships" id="257" r:id="Rf95c641ab3f24916"/>
    <p:sldId xmlns:r="http://schemas.openxmlformats.org/officeDocument/2006/relationships" id="258" r:id="R1f7b3f252084413e"/>
    <p:sldId xmlns:r="http://schemas.openxmlformats.org/officeDocument/2006/relationships" id="259" r:id="R07c8017e29ba462b"/>
    <p:sldId xmlns:r="http://schemas.openxmlformats.org/officeDocument/2006/relationships" id="260" r:id="R74b6231f4964494a"/>
    <p:sldId xmlns:r="http://schemas.openxmlformats.org/officeDocument/2006/relationships" id="261" r:id="R2c255198d8964a9a"/>
    <p:sldId xmlns:r="http://schemas.openxmlformats.org/officeDocument/2006/relationships" id="262" r:id="Rfcc3e12f2b0e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a7af87791425c" /><Relationship Type="http://schemas.openxmlformats.org/officeDocument/2006/relationships/slide" Target="/ppt/slides/slide1.xml" Id="Rd9ca4efd67da4ca2" /><Relationship Type="http://schemas.openxmlformats.org/officeDocument/2006/relationships/slide" Target="/ppt/slides/slide2.xml" Id="Rf95c641ab3f24916" /><Relationship Type="http://schemas.openxmlformats.org/officeDocument/2006/relationships/slide" Target="/ppt/slides/slide3.xml" Id="R1f7b3f252084413e" /><Relationship Type="http://schemas.openxmlformats.org/officeDocument/2006/relationships/slide" Target="/ppt/slides/slide4.xml" Id="R07c8017e29ba462b" /><Relationship Type="http://schemas.openxmlformats.org/officeDocument/2006/relationships/slide" Target="/ppt/slides/slide5.xml" Id="R74b6231f4964494a" /><Relationship Type="http://schemas.openxmlformats.org/officeDocument/2006/relationships/slide" Target="/ppt/slides/slide6.xml" Id="R2c255198d8964a9a" /><Relationship Type="http://schemas.openxmlformats.org/officeDocument/2006/relationships/slide" Target="/ppt/slides/slide7.xml" Id="Rfcc3e12f2b0e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2656fb0da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32d818e44595" /><Relationship Type="http://schemas.openxmlformats.org/officeDocument/2006/relationships/theme" Target="/ppt/slideMasters/theme/theme1.xml" Id="R6c52a4ea2f89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432d818e4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1e2f3f78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bec733749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c72728e91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4c987ccc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5bf1cc57c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4440e103d4b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e833d661b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