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f91923434f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2402ae3e74c93"/>
  </p:sldMasterIdLst>
  <p:sldIdLst>
    <p:sldId xmlns:r="http://schemas.openxmlformats.org/officeDocument/2006/relationships" id="256" r:id="R1e5debd9c999416c"/>
    <p:sldId xmlns:r="http://schemas.openxmlformats.org/officeDocument/2006/relationships" id="257" r:id="R367d6fc5336f4047"/>
    <p:sldId xmlns:r="http://schemas.openxmlformats.org/officeDocument/2006/relationships" id="258" r:id="Rd88ff00c8e024f12"/>
    <p:sldId xmlns:r="http://schemas.openxmlformats.org/officeDocument/2006/relationships" id="259" r:id="R4000979ee2774c6d"/>
    <p:sldId xmlns:r="http://schemas.openxmlformats.org/officeDocument/2006/relationships" id="260" r:id="Rf51aeafef5694415"/>
    <p:sldId xmlns:r="http://schemas.openxmlformats.org/officeDocument/2006/relationships" id="261" r:id="Reefe0e5bb6cf4023"/>
    <p:sldId xmlns:r="http://schemas.openxmlformats.org/officeDocument/2006/relationships" id="262" r:id="Rfcf61deeb11849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2402ae3e74c93" /><Relationship Type="http://schemas.openxmlformats.org/officeDocument/2006/relationships/slide" Target="/ppt/slides/slide1.xml" Id="R1e5debd9c999416c" /><Relationship Type="http://schemas.openxmlformats.org/officeDocument/2006/relationships/slide" Target="/ppt/slides/slide2.xml" Id="R367d6fc5336f4047" /><Relationship Type="http://schemas.openxmlformats.org/officeDocument/2006/relationships/slide" Target="/ppt/slides/slide3.xml" Id="Rd88ff00c8e024f12" /><Relationship Type="http://schemas.openxmlformats.org/officeDocument/2006/relationships/slide" Target="/ppt/slides/slide4.xml" Id="R4000979ee2774c6d" /><Relationship Type="http://schemas.openxmlformats.org/officeDocument/2006/relationships/slide" Target="/ppt/slides/slide5.xml" Id="Rf51aeafef5694415" /><Relationship Type="http://schemas.openxmlformats.org/officeDocument/2006/relationships/slide" Target="/ppt/slides/slide6.xml" Id="Reefe0e5bb6cf4023" /><Relationship Type="http://schemas.openxmlformats.org/officeDocument/2006/relationships/slide" Target="/ppt/slides/slide7.xml" Id="Rfcf61deeb11849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d4babe06140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0c05cd9b74b88" /><Relationship Type="http://schemas.openxmlformats.org/officeDocument/2006/relationships/theme" Target="/ppt/slideMasters/theme/theme1.xml" Id="R94d8931b559e4d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0c05cd9b74b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b3aa6668c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38d46b0064b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c5be79d3641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d7e3dc6d44f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c6dd3797e47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f2a1468914d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7b5ce22e4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