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30a937971842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cb641cfff14a93"/>
  </p:sldMasterIdLst>
  <p:sldIdLst>
    <p:sldId xmlns:r="http://schemas.openxmlformats.org/officeDocument/2006/relationships" id="256" r:id="R09080db8d3ac4de8"/>
    <p:sldId xmlns:r="http://schemas.openxmlformats.org/officeDocument/2006/relationships" id="257" r:id="R22520e1406394d11"/>
    <p:sldId xmlns:r="http://schemas.openxmlformats.org/officeDocument/2006/relationships" id="258" r:id="Ra6a720adefd34a33"/>
    <p:sldId xmlns:r="http://schemas.openxmlformats.org/officeDocument/2006/relationships" id="259" r:id="Racf957c2faa04159"/>
    <p:sldId xmlns:r="http://schemas.openxmlformats.org/officeDocument/2006/relationships" id="260" r:id="Rce20f824c7984775"/>
    <p:sldId xmlns:r="http://schemas.openxmlformats.org/officeDocument/2006/relationships" id="261" r:id="Rba4cd7a2a4344170"/>
    <p:sldId xmlns:r="http://schemas.openxmlformats.org/officeDocument/2006/relationships" id="262" r:id="R2e2b48b1771648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b641cfff14a93" /><Relationship Type="http://schemas.openxmlformats.org/officeDocument/2006/relationships/slide" Target="/ppt/slides/slide1.xml" Id="R09080db8d3ac4de8" /><Relationship Type="http://schemas.openxmlformats.org/officeDocument/2006/relationships/slide" Target="/ppt/slides/slide2.xml" Id="R22520e1406394d11" /><Relationship Type="http://schemas.openxmlformats.org/officeDocument/2006/relationships/slide" Target="/ppt/slides/slide3.xml" Id="Ra6a720adefd34a33" /><Relationship Type="http://schemas.openxmlformats.org/officeDocument/2006/relationships/slide" Target="/ppt/slides/slide4.xml" Id="Racf957c2faa04159" /><Relationship Type="http://schemas.openxmlformats.org/officeDocument/2006/relationships/slide" Target="/ppt/slides/slide5.xml" Id="Rce20f824c7984775" /><Relationship Type="http://schemas.openxmlformats.org/officeDocument/2006/relationships/slide" Target="/ppt/slides/slide6.xml" Id="Rba4cd7a2a4344170" /><Relationship Type="http://schemas.openxmlformats.org/officeDocument/2006/relationships/slide" Target="/ppt/slides/slide7.xml" Id="R2e2b48b1771648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b73788c604f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34d77f3f9485a" /><Relationship Type="http://schemas.openxmlformats.org/officeDocument/2006/relationships/theme" Target="/ppt/slideMasters/theme/theme1.xml" Id="Rb2ce3d6acc5540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734d77f3f948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5c0f06d2343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9f3dfd80647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71db716af4c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930c9830644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7699f07d146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6412f327c42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b1188093248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BJØNNA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2 958 880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2 969 482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BJØRN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