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f40a1f0c2e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a9ab1a961643e7"/>
  </p:sldMasterIdLst>
  <p:sldIdLst>
    <p:sldId xmlns:r="http://schemas.openxmlformats.org/officeDocument/2006/relationships" id="256" r:id="Rc696df4d652242ef"/>
    <p:sldId xmlns:r="http://schemas.openxmlformats.org/officeDocument/2006/relationships" id="257" r:id="Rcc6453cf688b4eb6"/>
    <p:sldId xmlns:r="http://schemas.openxmlformats.org/officeDocument/2006/relationships" id="258" r:id="R87500c999eda49d7"/>
    <p:sldId xmlns:r="http://schemas.openxmlformats.org/officeDocument/2006/relationships" id="259" r:id="R2587f1166d664ae8"/>
    <p:sldId xmlns:r="http://schemas.openxmlformats.org/officeDocument/2006/relationships" id="260" r:id="R1acc244998c747cf"/>
    <p:sldId xmlns:r="http://schemas.openxmlformats.org/officeDocument/2006/relationships" id="261" r:id="R30878fd438054ca5"/>
    <p:sldId xmlns:r="http://schemas.openxmlformats.org/officeDocument/2006/relationships" id="262" r:id="R7b1b762ab9be45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9ab1a961643e7" /><Relationship Type="http://schemas.openxmlformats.org/officeDocument/2006/relationships/slide" Target="/ppt/slides/slide1.xml" Id="Rc696df4d652242ef" /><Relationship Type="http://schemas.openxmlformats.org/officeDocument/2006/relationships/slide" Target="/ppt/slides/slide2.xml" Id="Rcc6453cf688b4eb6" /><Relationship Type="http://schemas.openxmlformats.org/officeDocument/2006/relationships/slide" Target="/ppt/slides/slide3.xml" Id="R87500c999eda49d7" /><Relationship Type="http://schemas.openxmlformats.org/officeDocument/2006/relationships/slide" Target="/ppt/slides/slide4.xml" Id="R2587f1166d664ae8" /><Relationship Type="http://schemas.openxmlformats.org/officeDocument/2006/relationships/slide" Target="/ppt/slides/slide5.xml" Id="R1acc244998c747cf" /><Relationship Type="http://schemas.openxmlformats.org/officeDocument/2006/relationships/slide" Target="/ppt/slides/slide6.xml" Id="R30878fd438054ca5" /><Relationship Type="http://schemas.openxmlformats.org/officeDocument/2006/relationships/slide" Target="/ppt/slides/slide7.xml" Id="R7b1b762ab9be45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0358ae61544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fd346e6404d6f" /><Relationship Type="http://schemas.openxmlformats.org/officeDocument/2006/relationships/theme" Target="/ppt/slideMasters/theme/theme1.xml" Id="R3756defd2ad9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afd346e6404d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0e7be5446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e2c21767a47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46836741c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36afa2dd74d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d0f66b8f441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02df77c6c45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23144a6364e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FORENEDE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21 401 504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STEINAR SMEBY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