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6b6da1e2bf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2775900084dc6"/>
  </p:sldMasterIdLst>
  <p:sldIdLst>
    <p:sldId xmlns:r="http://schemas.openxmlformats.org/officeDocument/2006/relationships" id="256" r:id="R622fad70f17d4a0a"/>
    <p:sldId xmlns:r="http://schemas.openxmlformats.org/officeDocument/2006/relationships" id="257" r:id="Rfc5f048a90ed48f4"/>
    <p:sldId xmlns:r="http://schemas.openxmlformats.org/officeDocument/2006/relationships" id="258" r:id="R1830d2b77baf4ebd"/>
    <p:sldId xmlns:r="http://schemas.openxmlformats.org/officeDocument/2006/relationships" id="259" r:id="R4b26f1ac7eb14c82"/>
    <p:sldId xmlns:r="http://schemas.openxmlformats.org/officeDocument/2006/relationships" id="260" r:id="Raf5c741207554441"/>
    <p:sldId xmlns:r="http://schemas.openxmlformats.org/officeDocument/2006/relationships" id="261" r:id="Rdef792f08dbd4505"/>
    <p:sldId xmlns:r="http://schemas.openxmlformats.org/officeDocument/2006/relationships" id="262" r:id="Rb990d559cfb7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2775900084dc6" /><Relationship Type="http://schemas.openxmlformats.org/officeDocument/2006/relationships/slide" Target="/ppt/slides/slide1.xml" Id="R622fad70f17d4a0a" /><Relationship Type="http://schemas.openxmlformats.org/officeDocument/2006/relationships/slide" Target="/ppt/slides/slide2.xml" Id="Rfc5f048a90ed48f4" /><Relationship Type="http://schemas.openxmlformats.org/officeDocument/2006/relationships/slide" Target="/ppt/slides/slide3.xml" Id="R1830d2b77baf4ebd" /><Relationship Type="http://schemas.openxmlformats.org/officeDocument/2006/relationships/slide" Target="/ppt/slides/slide4.xml" Id="R4b26f1ac7eb14c82" /><Relationship Type="http://schemas.openxmlformats.org/officeDocument/2006/relationships/slide" Target="/ppt/slides/slide5.xml" Id="Raf5c741207554441" /><Relationship Type="http://schemas.openxmlformats.org/officeDocument/2006/relationships/slide" Target="/ppt/slides/slide6.xml" Id="Rdef792f08dbd4505" /><Relationship Type="http://schemas.openxmlformats.org/officeDocument/2006/relationships/slide" Target="/ppt/slides/slide7.xml" Id="Rb990d559cfb7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5dcf8747047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e05b0a0d74d38" /><Relationship Type="http://schemas.openxmlformats.org/officeDocument/2006/relationships/theme" Target="/ppt/slideMasters/theme/theme1.xml" Id="R18c0dd1390a1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e05b0a0d7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1f672b648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156d80fc7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c82e679b1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9e6f8398d48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d3ba609e6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871bce8b141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a7d255591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RODIUM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RODUM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Skjefteveien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asbjorn@rodum.no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