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fb33df344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e4129aea34b4c"/>
  </p:sldMasterIdLst>
  <p:sldIdLst>
    <p:sldId xmlns:r="http://schemas.openxmlformats.org/officeDocument/2006/relationships" id="256" r:id="Rede1985c7acd4ebe"/>
    <p:sldId xmlns:r="http://schemas.openxmlformats.org/officeDocument/2006/relationships" id="257" r:id="R40cac35113e44afd"/>
    <p:sldId xmlns:r="http://schemas.openxmlformats.org/officeDocument/2006/relationships" id="258" r:id="Rbdf45ef8e88b4874"/>
    <p:sldId xmlns:r="http://schemas.openxmlformats.org/officeDocument/2006/relationships" id="259" r:id="R76204ee41b4647bb"/>
    <p:sldId xmlns:r="http://schemas.openxmlformats.org/officeDocument/2006/relationships" id="260" r:id="R3951d6d26730497e"/>
    <p:sldId xmlns:r="http://schemas.openxmlformats.org/officeDocument/2006/relationships" id="261" r:id="R7bafc0d6153e48b5"/>
    <p:sldId xmlns:r="http://schemas.openxmlformats.org/officeDocument/2006/relationships" id="262" r:id="R76dcc5680a75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e4129aea34b4c" /><Relationship Type="http://schemas.openxmlformats.org/officeDocument/2006/relationships/slide" Target="/ppt/slides/slide1.xml" Id="Rede1985c7acd4ebe" /><Relationship Type="http://schemas.openxmlformats.org/officeDocument/2006/relationships/slide" Target="/ppt/slides/slide2.xml" Id="R40cac35113e44afd" /><Relationship Type="http://schemas.openxmlformats.org/officeDocument/2006/relationships/slide" Target="/ppt/slides/slide3.xml" Id="Rbdf45ef8e88b4874" /><Relationship Type="http://schemas.openxmlformats.org/officeDocument/2006/relationships/slide" Target="/ppt/slides/slide4.xml" Id="R76204ee41b4647bb" /><Relationship Type="http://schemas.openxmlformats.org/officeDocument/2006/relationships/slide" Target="/ppt/slides/slide5.xml" Id="R3951d6d26730497e" /><Relationship Type="http://schemas.openxmlformats.org/officeDocument/2006/relationships/slide" Target="/ppt/slides/slide6.xml" Id="R7bafc0d6153e48b5" /><Relationship Type="http://schemas.openxmlformats.org/officeDocument/2006/relationships/slide" Target="/ppt/slides/slide7.xml" Id="R76dcc5680a75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b8c56c4d0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bd04b547f45ca" /><Relationship Type="http://schemas.openxmlformats.org/officeDocument/2006/relationships/theme" Target="/ppt/slideMasters/theme/theme1.xml" Id="R1ffcb841ad8e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bd04b547f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b83386594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e2d4c201a4a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5f5b49623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7ae32bc0443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5f060019f46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c75336ec0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d7ba23b2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