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fa41b21f8446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9a464113fe4cb5"/>
  </p:sldMasterIdLst>
  <p:sldIdLst>
    <p:sldId xmlns:r="http://schemas.openxmlformats.org/officeDocument/2006/relationships" id="256" r:id="R76d2bca7c0214a27"/>
    <p:sldId xmlns:r="http://schemas.openxmlformats.org/officeDocument/2006/relationships" id="257" r:id="R1ac200d6dcb449ea"/>
    <p:sldId xmlns:r="http://schemas.openxmlformats.org/officeDocument/2006/relationships" id="258" r:id="R4cc0afb2c29b4939"/>
    <p:sldId xmlns:r="http://schemas.openxmlformats.org/officeDocument/2006/relationships" id="259" r:id="R3def7f280f924435"/>
    <p:sldId xmlns:r="http://schemas.openxmlformats.org/officeDocument/2006/relationships" id="260" r:id="R6801295680614c51"/>
    <p:sldId xmlns:r="http://schemas.openxmlformats.org/officeDocument/2006/relationships" id="261" r:id="R839fd43d9634413d"/>
    <p:sldId xmlns:r="http://schemas.openxmlformats.org/officeDocument/2006/relationships" id="262" r:id="R18f2f472509a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a464113fe4cb5" /><Relationship Type="http://schemas.openxmlformats.org/officeDocument/2006/relationships/slide" Target="/ppt/slides/slide1.xml" Id="R76d2bca7c0214a27" /><Relationship Type="http://schemas.openxmlformats.org/officeDocument/2006/relationships/slide" Target="/ppt/slides/slide2.xml" Id="R1ac200d6dcb449ea" /><Relationship Type="http://schemas.openxmlformats.org/officeDocument/2006/relationships/slide" Target="/ppt/slides/slide3.xml" Id="R4cc0afb2c29b4939" /><Relationship Type="http://schemas.openxmlformats.org/officeDocument/2006/relationships/slide" Target="/ppt/slides/slide4.xml" Id="R3def7f280f924435" /><Relationship Type="http://schemas.openxmlformats.org/officeDocument/2006/relationships/slide" Target="/ppt/slides/slide5.xml" Id="R6801295680614c51" /><Relationship Type="http://schemas.openxmlformats.org/officeDocument/2006/relationships/slide" Target="/ppt/slides/slide6.xml" Id="R839fd43d9634413d" /><Relationship Type="http://schemas.openxmlformats.org/officeDocument/2006/relationships/slide" Target="/ppt/slides/slide7.xml" Id="R18f2f472509a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eaa1d0a50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5cc8fc9544bd" /><Relationship Type="http://schemas.openxmlformats.org/officeDocument/2006/relationships/theme" Target="/ppt/slideMasters/theme/theme1.xml" Id="R162600da43f9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c5cc8fc95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9e19ca732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7c4997cb8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0cc66036a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9fe93a346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258ede49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de27b61e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022417631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