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e1a3cf1d1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0bbbd32a7451d"/>
  </p:sldMasterIdLst>
  <p:sldIdLst>
    <p:sldId xmlns:r="http://schemas.openxmlformats.org/officeDocument/2006/relationships" id="256" r:id="Rf2bea56f4fa941c5"/>
    <p:sldId xmlns:r="http://schemas.openxmlformats.org/officeDocument/2006/relationships" id="257" r:id="Re0673348eb484465"/>
    <p:sldId xmlns:r="http://schemas.openxmlformats.org/officeDocument/2006/relationships" id="258" r:id="Rc71ff6d7e8cd477d"/>
    <p:sldId xmlns:r="http://schemas.openxmlformats.org/officeDocument/2006/relationships" id="259" r:id="R32737b3868764da8"/>
    <p:sldId xmlns:r="http://schemas.openxmlformats.org/officeDocument/2006/relationships" id="260" r:id="R79fb54d8b5084876"/>
    <p:sldId xmlns:r="http://schemas.openxmlformats.org/officeDocument/2006/relationships" id="261" r:id="Rd900ad8aa47d4b74"/>
    <p:sldId xmlns:r="http://schemas.openxmlformats.org/officeDocument/2006/relationships" id="262" r:id="Re27de210971d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0bbbd32a7451d" /><Relationship Type="http://schemas.openxmlformats.org/officeDocument/2006/relationships/slide" Target="/ppt/slides/slide1.xml" Id="Rf2bea56f4fa941c5" /><Relationship Type="http://schemas.openxmlformats.org/officeDocument/2006/relationships/slide" Target="/ppt/slides/slide2.xml" Id="Re0673348eb484465" /><Relationship Type="http://schemas.openxmlformats.org/officeDocument/2006/relationships/slide" Target="/ppt/slides/slide3.xml" Id="Rc71ff6d7e8cd477d" /><Relationship Type="http://schemas.openxmlformats.org/officeDocument/2006/relationships/slide" Target="/ppt/slides/slide4.xml" Id="R32737b3868764da8" /><Relationship Type="http://schemas.openxmlformats.org/officeDocument/2006/relationships/slide" Target="/ppt/slides/slide5.xml" Id="R79fb54d8b5084876" /><Relationship Type="http://schemas.openxmlformats.org/officeDocument/2006/relationships/slide" Target="/ppt/slides/slide6.xml" Id="Rd900ad8aa47d4b74" /><Relationship Type="http://schemas.openxmlformats.org/officeDocument/2006/relationships/slide" Target="/ppt/slides/slide7.xml" Id="Re27de210971d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9957007dd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e6c6f2984217" /><Relationship Type="http://schemas.openxmlformats.org/officeDocument/2006/relationships/theme" Target="/ppt/slideMasters/theme/theme1.xml" Id="Rf8ffe9e65bc3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2e6c6f298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b5f8ff94a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10d0310db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feb042859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2075f8dd5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bd77f7856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d8caa2ee9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6f8f2667e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