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37a36df9e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d7611cf15649dc"/>
  </p:sldMasterIdLst>
  <p:sldIdLst>
    <p:sldId xmlns:r="http://schemas.openxmlformats.org/officeDocument/2006/relationships" id="256" r:id="R19aeffa4f6394288"/>
    <p:sldId xmlns:r="http://schemas.openxmlformats.org/officeDocument/2006/relationships" id="257" r:id="Rd16ec661ce85464c"/>
    <p:sldId xmlns:r="http://schemas.openxmlformats.org/officeDocument/2006/relationships" id="258" r:id="Rd6858ebeeb8d4bfc"/>
    <p:sldId xmlns:r="http://schemas.openxmlformats.org/officeDocument/2006/relationships" id="259" r:id="R6b4d5a970b374af7"/>
    <p:sldId xmlns:r="http://schemas.openxmlformats.org/officeDocument/2006/relationships" id="260" r:id="Rc293c7acf3704abf"/>
    <p:sldId xmlns:r="http://schemas.openxmlformats.org/officeDocument/2006/relationships" id="261" r:id="R4e91965c4c4240c2"/>
    <p:sldId xmlns:r="http://schemas.openxmlformats.org/officeDocument/2006/relationships" id="262" r:id="Ra44ffecaaf33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7611cf15649dc" /><Relationship Type="http://schemas.openxmlformats.org/officeDocument/2006/relationships/slide" Target="/ppt/slides/slide1.xml" Id="R19aeffa4f6394288" /><Relationship Type="http://schemas.openxmlformats.org/officeDocument/2006/relationships/slide" Target="/ppt/slides/slide2.xml" Id="Rd16ec661ce85464c" /><Relationship Type="http://schemas.openxmlformats.org/officeDocument/2006/relationships/slide" Target="/ppt/slides/slide3.xml" Id="Rd6858ebeeb8d4bfc" /><Relationship Type="http://schemas.openxmlformats.org/officeDocument/2006/relationships/slide" Target="/ppt/slides/slide4.xml" Id="R6b4d5a970b374af7" /><Relationship Type="http://schemas.openxmlformats.org/officeDocument/2006/relationships/slide" Target="/ppt/slides/slide5.xml" Id="Rc293c7acf3704abf" /><Relationship Type="http://schemas.openxmlformats.org/officeDocument/2006/relationships/slide" Target="/ppt/slides/slide6.xml" Id="R4e91965c4c4240c2" /><Relationship Type="http://schemas.openxmlformats.org/officeDocument/2006/relationships/slide" Target="/ppt/slides/slide7.xml" Id="Ra44ffecaaf33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44cafb13140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da86899de4e80" /><Relationship Type="http://schemas.openxmlformats.org/officeDocument/2006/relationships/theme" Target="/ppt/slideMasters/theme/theme1.xml" Id="Re00b04f2a588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da86899de4e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790d9ae2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e962152a7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41ff44084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8be3f7b69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d7f56685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b7808b89a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8bb6f5379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S.S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 CAPITAL MANAGEMENT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342 916 041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65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