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5436dc4e3c46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5721f39f4746a9"/>
  </p:sldMasterIdLst>
  <p:sldIdLst>
    <p:sldId xmlns:r="http://schemas.openxmlformats.org/officeDocument/2006/relationships" id="256" r:id="R1552ef0eb3ad42bf"/>
    <p:sldId xmlns:r="http://schemas.openxmlformats.org/officeDocument/2006/relationships" id="257" r:id="Ra1be520f28b74c4e"/>
    <p:sldId xmlns:r="http://schemas.openxmlformats.org/officeDocument/2006/relationships" id="258" r:id="Rbd6a41afa5cb40c4"/>
    <p:sldId xmlns:r="http://schemas.openxmlformats.org/officeDocument/2006/relationships" id="259" r:id="Rce8648bc96be49e2"/>
    <p:sldId xmlns:r="http://schemas.openxmlformats.org/officeDocument/2006/relationships" id="260" r:id="Rd47498bade74477b"/>
    <p:sldId xmlns:r="http://schemas.openxmlformats.org/officeDocument/2006/relationships" id="261" r:id="R7035b6b9ff4b41d5"/>
    <p:sldId xmlns:r="http://schemas.openxmlformats.org/officeDocument/2006/relationships" id="262" r:id="R66eb594a3a3b4d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5721f39f4746a9" /><Relationship Type="http://schemas.openxmlformats.org/officeDocument/2006/relationships/slide" Target="/ppt/slides/slide1.xml" Id="R1552ef0eb3ad42bf" /><Relationship Type="http://schemas.openxmlformats.org/officeDocument/2006/relationships/slide" Target="/ppt/slides/slide2.xml" Id="Ra1be520f28b74c4e" /><Relationship Type="http://schemas.openxmlformats.org/officeDocument/2006/relationships/slide" Target="/ppt/slides/slide3.xml" Id="Rbd6a41afa5cb40c4" /><Relationship Type="http://schemas.openxmlformats.org/officeDocument/2006/relationships/slide" Target="/ppt/slides/slide4.xml" Id="Rce8648bc96be49e2" /><Relationship Type="http://schemas.openxmlformats.org/officeDocument/2006/relationships/slide" Target="/ppt/slides/slide5.xml" Id="Rd47498bade74477b" /><Relationship Type="http://schemas.openxmlformats.org/officeDocument/2006/relationships/slide" Target="/ppt/slides/slide6.xml" Id="R7035b6b9ff4b41d5" /><Relationship Type="http://schemas.openxmlformats.org/officeDocument/2006/relationships/slide" Target="/ppt/slides/slide7.xml" Id="R66eb594a3a3b4d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24568d609d49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b9646ca8d4603" /><Relationship Type="http://schemas.openxmlformats.org/officeDocument/2006/relationships/theme" Target="/ppt/slideMasters/theme/theme1.xml" Id="R02b3aefe510240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eb9646ca8d46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d52a3011f4c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0851ccb5f41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4df9e92434a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cf047516e42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eeffd7ef74a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03943ea4344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f887bf3da4a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TK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TK FORVALTNING AS ble etablert [år] og holder til i Florvåg.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146 956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11 508 107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11 549 709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KNUDSEN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Knudsen, Svartedalsvegen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5305 Florvåg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989 204 521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