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9a5dd0947544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4367c3662f4c32"/>
  </p:sldMasterIdLst>
  <p:sldIdLst>
    <p:sldId xmlns:r="http://schemas.openxmlformats.org/officeDocument/2006/relationships" id="256" r:id="R29659b14d7df458f"/>
    <p:sldId xmlns:r="http://schemas.openxmlformats.org/officeDocument/2006/relationships" id="257" r:id="R76507cbe85d7453c"/>
    <p:sldId xmlns:r="http://schemas.openxmlformats.org/officeDocument/2006/relationships" id="258" r:id="R876bd74de09c4bda"/>
    <p:sldId xmlns:r="http://schemas.openxmlformats.org/officeDocument/2006/relationships" id="259" r:id="Rc83a97bc3ccc4d77"/>
    <p:sldId xmlns:r="http://schemas.openxmlformats.org/officeDocument/2006/relationships" id="260" r:id="Rf8502e4212e7452f"/>
    <p:sldId xmlns:r="http://schemas.openxmlformats.org/officeDocument/2006/relationships" id="261" r:id="Rc1c1a024361a47be"/>
    <p:sldId xmlns:r="http://schemas.openxmlformats.org/officeDocument/2006/relationships" id="262" r:id="Rfa07bb8767c146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367c3662f4c32" /><Relationship Type="http://schemas.openxmlformats.org/officeDocument/2006/relationships/slide" Target="/ppt/slides/slide1.xml" Id="R29659b14d7df458f" /><Relationship Type="http://schemas.openxmlformats.org/officeDocument/2006/relationships/slide" Target="/ppt/slides/slide2.xml" Id="R76507cbe85d7453c" /><Relationship Type="http://schemas.openxmlformats.org/officeDocument/2006/relationships/slide" Target="/ppt/slides/slide3.xml" Id="R876bd74de09c4bda" /><Relationship Type="http://schemas.openxmlformats.org/officeDocument/2006/relationships/slide" Target="/ppt/slides/slide4.xml" Id="Rc83a97bc3ccc4d77" /><Relationship Type="http://schemas.openxmlformats.org/officeDocument/2006/relationships/slide" Target="/ppt/slides/slide5.xml" Id="Rf8502e4212e7452f" /><Relationship Type="http://schemas.openxmlformats.org/officeDocument/2006/relationships/slide" Target="/ppt/slides/slide6.xml" Id="Rc1c1a024361a47be" /><Relationship Type="http://schemas.openxmlformats.org/officeDocument/2006/relationships/slide" Target="/ppt/slides/slide7.xml" Id="Rfa07bb8767c146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8ef9d715c48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ea64f00104c41" /><Relationship Type="http://schemas.openxmlformats.org/officeDocument/2006/relationships/theme" Target="/ppt/slideMasters/theme/theme1.xml" Id="Ra38f3976fad9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cea64f0010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2db4f922649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7034479e0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cae8f6d00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672d932ab42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4427bd0394f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c523dad654d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40d59c25e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