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1e8a07fbff46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7e3376874547a6"/>
  </p:sldMasterIdLst>
  <p:sldIdLst>
    <p:sldId xmlns:r="http://schemas.openxmlformats.org/officeDocument/2006/relationships" id="256" r:id="R053b558b087d4b7f"/>
    <p:sldId xmlns:r="http://schemas.openxmlformats.org/officeDocument/2006/relationships" id="257" r:id="R2c90588c9326495c"/>
    <p:sldId xmlns:r="http://schemas.openxmlformats.org/officeDocument/2006/relationships" id="258" r:id="R76173f88e2c24252"/>
    <p:sldId xmlns:r="http://schemas.openxmlformats.org/officeDocument/2006/relationships" id="259" r:id="Rb07acd33dff1499c"/>
    <p:sldId xmlns:r="http://schemas.openxmlformats.org/officeDocument/2006/relationships" id="260" r:id="R29dd794e199d4d93"/>
    <p:sldId xmlns:r="http://schemas.openxmlformats.org/officeDocument/2006/relationships" id="261" r:id="R73813e5328a94cb0"/>
    <p:sldId xmlns:r="http://schemas.openxmlformats.org/officeDocument/2006/relationships" id="262" r:id="R28d3c56fb83e49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7e3376874547a6" /><Relationship Type="http://schemas.openxmlformats.org/officeDocument/2006/relationships/slide" Target="/ppt/slides/slide1.xml" Id="R053b558b087d4b7f" /><Relationship Type="http://schemas.openxmlformats.org/officeDocument/2006/relationships/slide" Target="/ppt/slides/slide2.xml" Id="R2c90588c9326495c" /><Relationship Type="http://schemas.openxmlformats.org/officeDocument/2006/relationships/slide" Target="/ppt/slides/slide3.xml" Id="R76173f88e2c24252" /><Relationship Type="http://schemas.openxmlformats.org/officeDocument/2006/relationships/slide" Target="/ppt/slides/slide4.xml" Id="Rb07acd33dff1499c" /><Relationship Type="http://schemas.openxmlformats.org/officeDocument/2006/relationships/slide" Target="/ppt/slides/slide5.xml" Id="R29dd794e199d4d93" /><Relationship Type="http://schemas.openxmlformats.org/officeDocument/2006/relationships/slide" Target="/ppt/slides/slide6.xml" Id="R73813e5328a94cb0" /><Relationship Type="http://schemas.openxmlformats.org/officeDocument/2006/relationships/slide" Target="/ppt/slides/slide7.xml" Id="R28d3c56fb83e49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bee095ce2d49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eb982e6b741ab" /><Relationship Type="http://schemas.openxmlformats.org/officeDocument/2006/relationships/theme" Target="/ppt/slideMasters/theme/theme1.xml" Id="Re16857933aa94f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beb982e6b741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bb276b0334b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d65a5468c45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16b30ad9941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b7100daa54f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6c795acc549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e98b1f36a4c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180aec44545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HOLDING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8 695 643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205 939 762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60,3 %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HAGEN SOMMERSETH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HAGEN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toto@ghagen.no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