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6019ee136144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5903e8e83d4d33"/>
  </p:sldMasterIdLst>
  <p:sldIdLst>
    <p:sldId xmlns:r="http://schemas.openxmlformats.org/officeDocument/2006/relationships" id="256" r:id="R53c3e02611b94609"/>
    <p:sldId xmlns:r="http://schemas.openxmlformats.org/officeDocument/2006/relationships" id="257" r:id="Rc6e53f92a5df4fb3"/>
    <p:sldId xmlns:r="http://schemas.openxmlformats.org/officeDocument/2006/relationships" id="258" r:id="Rb73a508532614471"/>
    <p:sldId xmlns:r="http://schemas.openxmlformats.org/officeDocument/2006/relationships" id="259" r:id="Rb0c715a6b1c24a38"/>
    <p:sldId xmlns:r="http://schemas.openxmlformats.org/officeDocument/2006/relationships" id="260" r:id="Raaa53ae4c3c446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903e8e83d4d33" /><Relationship Type="http://schemas.openxmlformats.org/officeDocument/2006/relationships/slide" Target="/ppt/slides/slide1.xml" Id="R53c3e02611b94609" /><Relationship Type="http://schemas.openxmlformats.org/officeDocument/2006/relationships/slide" Target="/ppt/slides/slide2.xml" Id="Rc6e53f92a5df4fb3" /><Relationship Type="http://schemas.openxmlformats.org/officeDocument/2006/relationships/slide" Target="/ppt/slides/slide3.xml" Id="Rb73a508532614471" /><Relationship Type="http://schemas.openxmlformats.org/officeDocument/2006/relationships/slide" Target="/ppt/slides/slide4.xml" Id="Rb0c715a6b1c24a38" /><Relationship Type="http://schemas.openxmlformats.org/officeDocument/2006/relationships/slide" Target="/ppt/slides/slide5.xml" Id="Raaa53ae4c3c446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eb81045e0849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1b2e502d34ef5" /><Relationship Type="http://schemas.openxmlformats.org/officeDocument/2006/relationships/theme" Target="/ppt/slideMasters/theme/theme1.xml" Id="R4ac2e02bbed043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01b2e502d34e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9a983abfe45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0ce61686b4c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2840c4cac4a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9548f6d9147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cfed8895a4d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MALSTRAUM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MALSTRAUM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MALSTRAUM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MALSTRAUM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MALSTRAUM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MALSTRAUM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MALSTRAUM INVEST AS</a:t>
            </a:r>
          </a:p>
        </p:txBody>
      </p:sp>
    </p:spTree>
  </p:cSld>
  <p:clrMapOvr>
    <a:masterClrMapping xmlns:a="http://schemas.openxmlformats.org/drawingml/2006/main"/>
  </p:clrMapOvr>
</p:sld>
</file>