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c5ded0749c4c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22bce829a94de8"/>
  </p:sldMasterIdLst>
  <p:sldIdLst>
    <p:sldId xmlns:r="http://schemas.openxmlformats.org/officeDocument/2006/relationships" id="256" r:id="R765fcaf11db446a2"/>
    <p:sldId xmlns:r="http://schemas.openxmlformats.org/officeDocument/2006/relationships" id="257" r:id="Rd47ccf27d8d04b39"/>
    <p:sldId xmlns:r="http://schemas.openxmlformats.org/officeDocument/2006/relationships" id="258" r:id="Raa6bed9e23154d48"/>
    <p:sldId xmlns:r="http://schemas.openxmlformats.org/officeDocument/2006/relationships" id="259" r:id="R65b984a0dede47e9"/>
    <p:sldId xmlns:r="http://schemas.openxmlformats.org/officeDocument/2006/relationships" id="260" r:id="R8628da4f3c734c00"/>
    <p:sldId xmlns:r="http://schemas.openxmlformats.org/officeDocument/2006/relationships" id="261" r:id="R1e91404cb51d4937"/>
    <p:sldId xmlns:r="http://schemas.openxmlformats.org/officeDocument/2006/relationships" id="262" r:id="R7df3d98271b94d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22bce829a94de8" /><Relationship Type="http://schemas.openxmlformats.org/officeDocument/2006/relationships/slide" Target="/ppt/slides/slide1.xml" Id="R765fcaf11db446a2" /><Relationship Type="http://schemas.openxmlformats.org/officeDocument/2006/relationships/slide" Target="/ppt/slides/slide2.xml" Id="Rd47ccf27d8d04b39" /><Relationship Type="http://schemas.openxmlformats.org/officeDocument/2006/relationships/slide" Target="/ppt/slides/slide3.xml" Id="Raa6bed9e23154d48" /><Relationship Type="http://schemas.openxmlformats.org/officeDocument/2006/relationships/slide" Target="/ppt/slides/slide4.xml" Id="R65b984a0dede47e9" /><Relationship Type="http://schemas.openxmlformats.org/officeDocument/2006/relationships/slide" Target="/ppt/slides/slide5.xml" Id="R8628da4f3c734c00" /><Relationship Type="http://schemas.openxmlformats.org/officeDocument/2006/relationships/slide" Target="/ppt/slides/slide6.xml" Id="R1e91404cb51d4937" /><Relationship Type="http://schemas.openxmlformats.org/officeDocument/2006/relationships/slide" Target="/ppt/slides/slide7.xml" Id="R7df3d98271b94d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cd96cdb0bf40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27782a3d24b8c" /><Relationship Type="http://schemas.openxmlformats.org/officeDocument/2006/relationships/theme" Target="/ppt/slideMasters/theme/theme1.xml" Id="R570ace05b85444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c27782a3d24b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2067216c3a40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a6bc48a3144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86b7ce3f4042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2e74de1004b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08bfa03004b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9c38d9cc646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7b284da9f45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PETORS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PETORS AS ble etablert [år] og holder til i Hommelvik.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73 945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−2 384 258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657 010 442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1 343 320 108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1 362 481 813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WEISETHAUNET PER JØRGEN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Hommelvikhøgda, Malvikvegen 1565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7550 Hommelvik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PETORS AS</a:t>
            </a:r>
          </a:p>
        </p:txBody>
      </p:sp>
    </p:spTree>
  </p:cSld>
  <p:clrMapOvr>
    <a:masterClrMapping xmlns:a="http://schemas.openxmlformats.org/drawingml/2006/main"/>
  </p:clrMapOvr>
</p:sld>
</file>