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b0cdfd82a48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22f96999c467d"/>
  </p:sldMasterIdLst>
  <p:sldIdLst>
    <p:sldId xmlns:r="http://schemas.openxmlformats.org/officeDocument/2006/relationships" id="256" r:id="R30a66c1d88ac4d11"/>
    <p:sldId xmlns:r="http://schemas.openxmlformats.org/officeDocument/2006/relationships" id="257" r:id="Rc55347b14dd3444b"/>
    <p:sldId xmlns:r="http://schemas.openxmlformats.org/officeDocument/2006/relationships" id="258" r:id="Rca0cf5be2f3c49cc"/>
    <p:sldId xmlns:r="http://schemas.openxmlformats.org/officeDocument/2006/relationships" id="259" r:id="R857deab9d93d4ebd"/>
    <p:sldId xmlns:r="http://schemas.openxmlformats.org/officeDocument/2006/relationships" id="260" r:id="Rbb0c6c091c1d482c"/>
    <p:sldId xmlns:r="http://schemas.openxmlformats.org/officeDocument/2006/relationships" id="261" r:id="Rd2136b30e1fd44cd"/>
    <p:sldId xmlns:r="http://schemas.openxmlformats.org/officeDocument/2006/relationships" id="262" r:id="Re51123a114af42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22f96999c467d" /><Relationship Type="http://schemas.openxmlformats.org/officeDocument/2006/relationships/slide" Target="/ppt/slides/slide1.xml" Id="R30a66c1d88ac4d11" /><Relationship Type="http://schemas.openxmlformats.org/officeDocument/2006/relationships/slide" Target="/ppt/slides/slide2.xml" Id="Rc55347b14dd3444b" /><Relationship Type="http://schemas.openxmlformats.org/officeDocument/2006/relationships/slide" Target="/ppt/slides/slide3.xml" Id="Rca0cf5be2f3c49cc" /><Relationship Type="http://schemas.openxmlformats.org/officeDocument/2006/relationships/slide" Target="/ppt/slides/slide4.xml" Id="R857deab9d93d4ebd" /><Relationship Type="http://schemas.openxmlformats.org/officeDocument/2006/relationships/slide" Target="/ppt/slides/slide5.xml" Id="Rbb0c6c091c1d482c" /><Relationship Type="http://schemas.openxmlformats.org/officeDocument/2006/relationships/slide" Target="/ppt/slides/slide6.xml" Id="Rd2136b30e1fd44cd" /><Relationship Type="http://schemas.openxmlformats.org/officeDocument/2006/relationships/slide" Target="/ppt/slides/slide7.xml" Id="Re51123a114af42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658039a35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1905387e4112" /><Relationship Type="http://schemas.openxmlformats.org/officeDocument/2006/relationships/theme" Target="/ppt/slideMasters/theme/theme1.xml" Id="R9a52dab40370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11905387e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08c4fa5b3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9a5e724a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ebe894d74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268ea3363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ced5c895e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d2a0c8197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cf685017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