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c02deb36f348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cf1405e45249ad"/>
  </p:sldMasterIdLst>
  <p:sldIdLst>
    <p:sldId xmlns:r="http://schemas.openxmlformats.org/officeDocument/2006/relationships" id="256" r:id="Rc0fb76d7da7941e4"/>
    <p:sldId xmlns:r="http://schemas.openxmlformats.org/officeDocument/2006/relationships" id="257" r:id="Re8c028b257634ae3"/>
    <p:sldId xmlns:r="http://schemas.openxmlformats.org/officeDocument/2006/relationships" id="258" r:id="Rc27cdb77a23d43c7"/>
    <p:sldId xmlns:r="http://schemas.openxmlformats.org/officeDocument/2006/relationships" id="259" r:id="Re44b0708c7f24191"/>
    <p:sldId xmlns:r="http://schemas.openxmlformats.org/officeDocument/2006/relationships" id="260" r:id="R74fbf6b1f233480f"/>
    <p:sldId xmlns:r="http://schemas.openxmlformats.org/officeDocument/2006/relationships" id="261" r:id="Rc3d767889de74795"/>
    <p:sldId xmlns:r="http://schemas.openxmlformats.org/officeDocument/2006/relationships" id="262" r:id="R8171495f53f448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f1405e45249ad" /><Relationship Type="http://schemas.openxmlformats.org/officeDocument/2006/relationships/slide" Target="/ppt/slides/slide1.xml" Id="Rc0fb76d7da7941e4" /><Relationship Type="http://schemas.openxmlformats.org/officeDocument/2006/relationships/slide" Target="/ppt/slides/slide2.xml" Id="Re8c028b257634ae3" /><Relationship Type="http://schemas.openxmlformats.org/officeDocument/2006/relationships/slide" Target="/ppt/slides/slide3.xml" Id="Rc27cdb77a23d43c7" /><Relationship Type="http://schemas.openxmlformats.org/officeDocument/2006/relationships/slide" Target="/ppt/slides/slide4.xml" Id="Re44b0708c7f24191" /><Relationship Type="http://schemas.openxmlformats.org/officeDocument/2006/relationships/slide" Target="/ppt/slides/slide5.xml" Id="R74fbf6b1f233480f" /><Relationship Type="http://schemas.openxmlformats.org/officeDocument/2006/relationships/slide" Target="/ppt/slides/slide6.xml" Id="Rc3d767889de74795" /><Relationship Type="http://schemas.openxmlformats.org/officeDocument/2006/relationships/slide" Target="/ppt/slides/slide7.xml" Id="R8171495f53f448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f1c5fdd14945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8e885234841dd" /><Relationship Type="http://schemas.openxmlformats.org/officeDocument/2006/relationships/theme" Target="/ppt/slideMasters/theme/theme1.xml" Id="Rc7653590431d47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48e885234841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dc8922d7740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4af9eb9824a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ab9ec412348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c9878656f4c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507e15ce649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77fbf557d40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a830d9d8746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FIRDA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FIRDA REVISJON &amp; RÅDGIVNING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9 083 509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2 965 109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2 436 968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2 601 351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4 483 502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MAGNAR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KRIKEN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Elvegården, Naustdalsvegen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78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