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39fe41ff494c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1d83a19b6d4ef0"/>
  </p:sldMasterIdLst>
  <p:sldIdLst>
    <p:sldId xmlns:r="http://schemas.openxmlformats.org/officeDocument/2006/relationships" id="256" r:id="Re23a0f71845c4b47"/>
    <p:sldId xmlns:r="http://schemas.openxmlformats.org/officeDocument/2006/relationships" id="257" r:id="R1b5989d49e4d4d0f"/>
    <p:sldId xmlns:r="http://schemas.openxmlformats.org/officeDocument/2006/relationships" id="258" r:id="R81477db2dfc248f1"/>
    <p:sldId xmlns:r="http://schemas.openxmlformats.org/officeDocument/2006/relationships" id="259" r:id="Rae3a7518737644d6"/>
    <p:sldId xmlns:r="http://schemas.openxmlformats.org/officeDocument/2006/relationships" id="260" r:id="R61f2bafdaccd4a19"/>
    <p:sldId xmlns:r="http://schemas.openxmlformats.org/officeDocument/2006/relationships" id="261" r:id="Re1429b1f74dc42cb"/>
    <p:sldId xmlns:r="http://schemas.openxmlformats.org/officeDocument/2006/relationships" id="262" r:id="R4a264bb0b8b24d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d83a19b6d4ef0" /><Relationship Type="http://schemas.openxmlformats.org/officeDocument/2006/relationships/slide" Target="/ppt/slides/slide1.xml" Id="Re23a0f71845c4b47" /><Relationship Type="http://schemas.openxmlformats.org/officeDocument/2006/relationships/slide" Target="/ppt/slides/slide2.xml" Id="R1b5989d49e4d4d0f" /><Relationship Type="http://schemas.openxmlformats.org/officeDocument/2006/relationships/slide" Target="/ppt/slides/slide3.xml" Id="R81477db2dfc248f1" /><Relationship Type="http://schemas.openxmlformats.org/officeDocument/2006/relationships/slide" Target="/ppt/slides/slide4.xml" Id="Rae3a7518737644d6" /><Relationship Type="http://schemas.openxmlformats.org/officeDocument/2006/relationships/slide" Target="/ppt/slides/slide5.xml" Id="R61f2bafdaccd4a19" /><Relationship Type="http://schemas.openxmlformats.org/officeDocument/2006/relationships/slide" Target="/ppt/slides/slide6.xml" Id="Re1429b1f74dc42cb" /><Relationship Type="http://schemas.openxmlformats.org/officeDocument/2006/relationships/slide" Target="/ppt/slides/slide7.xml" Id="R4a264bb0b8b24d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173b1b0b8c46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5eaf601e94bd4" /><Relationship Type="http://schemas.openxmlformats.org/officeDocument/2006/relationships/theme" Target="/ppt/slideMasters/theme/theme1.xml" Id="R55a294cb74ad4e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e5eaf601e94b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ba97b214645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3035bdf4744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e1b0227f24e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b8db09bec4c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840dce3e84f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e05faa75a46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a54a9ca7f4c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SOLSIDA BRYGGE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SOLSIDA BRYGGE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−378 709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−1 663 228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−4 455 346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26 412 219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T L AS  –  40,1 %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ØYGRUPPEN AS  –  33,7 %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FJELLI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SIVCON AS  –  11,3 %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Østerøya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