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5a13681984e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f223cd8e2e400d"/>
  </p:sldMasterIdLst>
  <p:sldIdLst>
    <p:sldId xmlns:r="http://schemas.openxmlformats.org/officeDocument/2006/relationships" id="256" r:id="Rbeb47821623740db"/>
    <p:sldId xmlns:r="http://schemas.openxmlformats.org/officeDocument/2006/relationships" id="257" r:id="R688a8753afd24cfd"/>
    <p:sldId xmlns:r="http://schemas.openxmlformats.org/officeDocument/2006/relationships" id="258" r:id="R6a27835466794985"/>
    <p:sldId xmlns:r="http://schemas.openxmlformats.org/officeDocument/2006/relationships" id="259" r:id="Ra88d0ab6305e4478"/>
    <p:sldId xmlns:r="http://schemas.openxmlformats.org/officeDocument/2006/relationships" id="260" r:id="Rac3a182a4ef44ef3"/>
    <p:sldId xmlns:r="http://schemas.openxmlformats.org/officeDocument/2006/relationships" id="261" r:id="R5e89c28a5482479f"/>
    <p:sldId xmlns:r="http://schemas.openxmlformats.org/officeDocument/2006/relationships" id="262" r:id="R2fe3360e4d7f49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223cd8e2e400d" /><Relationship Type="http://schemas.openxmlformats.org/officeDocument/2006/relationships/slide" Target="/ppt/slides/slide1.xml" Id="Rbeb47821623740db" /><Relationship Type="http://schemas.openxmlformats.org/officeDocument/2006/relationships/slide" Target="/ppt/slides/slide2.xml" Id="R688a8753afd24cfd" /><Relationship Type="http://schemas.openxmlformats.org/officeDocument/2006/relationships/slide" Target="/ppt/slides/slide3.xml" Id="R6a27835466794985" /><Relationship Type="http://schemas.openxmlformats.org/officeDocument/2006/relationships/slide" Target="/ppt/slides/slide4.xml" Id="Ra88d0ab6305e4478" /><Relationship Type="http://schemas.openxmlformats.org/officeDocument/2006/relationships/slide" Target="/ppt/slides/slide5.xml" Id="Rac3a182a4ef44ef3" /><Relationship Type="http://schemas.openxmlformats.org/officeDocument/2006/relationships/slide" Target="/ppt/slides/slide6.xml" Id="R5e89c28a5482479f" /><Relationship Type="http://schemas.openxmlformats.org/officeDocument/2006/relationships/slide" Target="/ppt/slides/slide7.xml" Id="R2fe3360e4d7f49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6e43ba4ce45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ee3cbd9c44272" /><Relationship Type="http://schemas.openxmlformats.org/officeDocument/2006/relationships/theme" Target="/ppt/slideMasters/theme/theme1.xml" Id="Ref3f94e7dc84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ee3cbd9c4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be024fd9e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67e50f54c43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1e2809a22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719413cb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57d0462a042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aa3df75c8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8904a4a9b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