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65dc79f950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3f854e6704328"/>
  </p:sldMasterIdLst>
  <p:sldIdLst>
    <p:sldId xmlns:r="http://schemas.openxmlformats.org/officeDocument/2006/relationships" id="256" r:id="R6987e2d8d4f64436"/>
    <p:sldId xmlns:r="http://schemas.openxmlformats.org/officeDocument/2006/relationships" id="257" r:id="R14e6e2f0930f4301"/>
    <p:sldId xmlns:r="http://schemas.openxmlformats.org/officeDocument/2006/relationships" id="258" r:id="Rd8e8820bf263420f"/>
    <p:sldId xmlns:r="http://schemas.openxmlformats.org/officeDocument/2006/relationships" id="259" r:id="Rcdc0d876d8cf4fd8"/>
    <p:sldId xmlns:r="http://schemas.openxmlformats.org/officeDocument/2006/relationships" id="260" r:id="Rd451bf4952f2417f"/>
    <p:sldId xmlns:r="http://schemas.openxmlformats.org/officeDocument/2006/relationships" id="261" r:id="Rdcc6f56ae8c34836"/>
    <p:sldId xmlns:r="http://schemas.openxmlformats.org/officeDocument/2006/relationships" id="262" r:id="R5c176f551ece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3f854e6704328" /><Relationship Type="http://schemas.openxmlformats.org/officeDocument/2006/relationships/slide" Target="/ppt/slides/slide1.xml" Id="R6987e2d8d4f64436" /><Relationship Type="http://schemas.openxmlformats.org/officeDocument/2006/relationships/slide" Target="/ppt/slides/slide2.xml" Id="R14e6e2f0930f4301" /><Relationship Type="http://schemas.openxmlformats.org/officeDocument/2006/relationships/slide" Target="/ppt/slides/slide3.xml" Id="Rd8e8820bf263420f" /><Relationship Type="http://schemas.openxmlformats.org/officeDocument/2006/relationships/slide" Target="/ppt/slides/slide4.xml" Id="Rcdc0d876d8cf4fd8" /><Relationship Type="http://schemas.openxmlformats.org/officeDocument/2006/relationships/slide" Target="/ppt/slides/slide5.xml" Id="Rd451bf4952f2417f" /><Relationship Type="http://schemas.openxmlformats.org/officeDocument/2006/relationships/slide" Target="/ppt/slides/slide6.xml" Id="Rdcc6f56ae8c34836" /><Relationship Type="http://schemas.openxmlformats.org/officeDocument/2006/relationships/slide" Target="/ppt/slides/slide7.xml" Id="R5c176f551ece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570cad2d14f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67787ac244e93" /><Relationship Type="http://schemas.openxmlformats.org/officeDocument/2006/relationships/theme" Target="/ppt/slideMasters/theme/theme1.xml" Id="Re87185d43d714a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67787ac24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a24314134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6a48fd0dd44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78f420f01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54d62686d4b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0a697ab6a40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44a28a6c3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e43006a2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