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563c6981234a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604f48d17e492c"/>
  </p:sldMasterIdLst>
  <p:sldIdLst>
    <p:sldId xmlns:r="http://schemas.openxmlformats.org/officeDocument/2006/relationships" id="256" r:id="R6f0280279e7447bf"/>
    <p:sldId xmlns:r="http://schemas.openxmlformats.org/officeDocument/2006/relationships" id="257" r:id="R4cfedb5424d74c7a"/>
    <p:sldId xmlns:r="http://schemas.openxmlformats.org/officeDocument/2006/relationships" id="258" r:id="R7de7b12e45474b53"/>
    <p:sldId xmlns:r="http://schemas.openxmlformats.org/officeDocument/2006/relationships" id="259" r:id="Rf749b795712549f9"/>
    <p:sldId xmlns:r="http://schemas.openxmlformats.org/officeDocument/2006/relationships" id="260" r:id="R40e110ab654347ce"/>
    <p:sldId xmlns:r="http://schemas.openxmlformats.org/officeDocument/2006/relationships" id="261" r:id="R0af26e9a20af44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04f48d17e492c" /><Relationship Type="http://schemas.openxmlformats.org/officeDocument/2006/relationships/slide" Target="/ppt/slides/slide1.xml" Id="R6f0280279e7447bf" /><Relationship Type="http://schemas.openxmlformats.org/officeDocument/2006/relationships/slide" Target="/ppt/slides/slide2.xml" Id="R4cfedb5424d74c7a" /><Relationship Type="http://schemas.openxmlformats.org/officeDocument/2006/relationships/slide" Target="/ppt/slides/slide3.xml" Id="R7de7b12e45474b53" /><Relationship Type="http://schemas.openxmlformats.org/officeDocument/2006/relationships/slide" Target="/ppt/slides/slide4.xml" Id="Rf749b795712549f9" /><Relationship Type="http://schemas.openxmlformats.org/officeDocument/2006/relationships/slide" Target="/ppt/slides/slide5.xml" Id="R40e110ab654347ce" /><Relationship Type="http://schemas.openxmlformats.org/officeDocument/2006/relationships/slide" Target="/ppt/slides/slide6.xml" Id="R0af26e9a20af44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be2e4a00c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d45a1b46847a8" /><Relationship Type="http://schemas.openxmlformats.org/officeDocument/2006/relationships/theme" Target="/ppt/slideMasters/theme/theme1.xml" Id="R31b3a2e5990b4f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d45a1b46847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3b442bc2a49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9b6c1b25843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3081ff6654f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479e3dc09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8a5056a3747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1a6c2ca6e4b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