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70b055c7f84b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a0fdb0a01d4331"/>
  </p:sldMasterIdLst>
  <p:sldIdLst>
    <p:sldId xmlns:r="http://schemas.openxmlformats.org/officeDocument/2006/relationships" id="256" r:id="Rd698e2780afb4241"/>
    <p:sldId xmlns:r="http://schemas.openxmlformats.org/officeDocument/2006/relationships" id="257" r:id="Ra328ebee6f624571"/>
    <p:sldId xmlns:r="http://schemas.openxmlformats.org/officeDocument/2006/relationships" id="258" r:id="R179e708a6db24687"/>
    <p:sldId xmlns:r="http://schemas.openxmlformats.org/officeDocument/2006/relationships" id="259" r:id="R434759aa83344518"/>
    <p:sldId xmlns:r="http://schemas.openxmlformats.org/officeDocument/2006/relationships" id="260" r:id="R6b94247293574855"/>
    <p:sldId xmlns:r="http://schemas.openxmlformats.org/officeDocument/2006/relationships" id="261" r:id="R0489e860d7a44cd1"/>
    <p:sldId xmlns:r="http://schemas.openxmlformats.org/officeDocument/2006/relationships" id="262" r:id="Rdf2e85d6d6284f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0fdb0a01d4331" /><Relationship Type="http://schemas.openxmlformats.org/officeDocument/2006/relationships/slide" Target="/ppt/slides/slide1.xml" Id="Rd698e2780afb4241" /><Relationship Type="http://schemas.openxmlformats.org/officeDocument/2006/relationships/slide" Target="/ppt/slides/slide2.xml" Id="Ra328ebee6f624571" /><Relationship Type="http://schemas.openxmlformats.org/officeDocument/2006/relationships/slide" Target="/ppt/slides/slide3.xml" Id="R179e708a6db24687" /><Relationship Type="http://schemas.openxmlformats.org/officeDocument/2006/relationships/slide" Target="/ppt/slides/slide4.xml" Id="R434759aa83344518" /><Relationship Type="http://schemas.openxmlformats.org/officeDocument/2006/relationships/slide" Target="/ppt/slides/slide5.xml" Id="R6b94247293574855" /><Relationship Type="http://schemas.openxmlformats.org/officeDocument/2006/relationships/slide" Target="/ppt/slides/slide6.xml" Id="R0489e860d7a44cd1" /><Relationship Type="http://schemas.openxmlformats.org/officeDocument/2006/relationships/slide" Target="/ppt/slides/slide7.xml" Id="Rdf2e85d6d6284f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b29807131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42d9cc64543e0" /><Relationship Type="http://schemas.openxmlformats.org/officeDocument/2006/relationships/theme" Target="/ppt/slideMasters/theme/theme1.xml" Id="Rb4203fb4f7a14b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042d9cc64543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515477c3b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ab6fa605d47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0564a0d084d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cb8009b0444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c04b136e040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9cf9e19f64d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8b908dcd340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